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777EF7-CF94-4B76-B1F0-E76D360AF355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A43872-8486-43DC-9755-B60A320EE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frm=1&amp;source=images&amp;cd=&amp;cad=rja&amp;docid=NllM1pYOvnNT8M&amp;tbnid=0GmNX1CfP5QzPM:&amp;ved=0CAUQjRw&amp;url=http://limerickwriter.wordpress.com/2011/11/09/what-was-so-glorious-about-the-glorious-revolution/&amp;ei=KbhZUre_BK2v4AOX3ICgCQ&amp;psig=AFQjCNE0Y-EuLSl8rJAu1doIqvpCSLsPHA&amp;ust=138169795656344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K4dBtNqUg_cyUM&amp;tbnid=8sFqRbyCFOYx4M:&amp;ved=0CAUQjRw&amp;url=http://en.wikipedia.org/wiki/Charles_II_of_England&amp;ei=U7VZUvOiEIfa4AOitIGIBA&amp;psig=AFQjCNGnQbEX6JbdGl-9Gwc3Up-O-woASg&amp;ust=13816971567458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6ZQSdKey7hWzRM&amp;tbnid=92JT1SNZ9RRz-M:&amp;ved=0CAUQjRw&amp;url=http://en.wikipedia.org/wiki/Denis_Diderot&amp;ei=xrVZUpvKMcvh4APa_4DQDw&amp;psig=AFQjCNE4FqFV_j_d-8kHURNbHgl8uDOZvA&amp;ust=13816973263137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source=images&amp;cd=&amp;cad=rja&amp;docid=H8Dj-onUm3XvmM&amp;tbnid=O_o_VF6wjFjXRM:&amp;ved=0CAgQjRwwAA&amp;url=http://www.military-art.com/english_civil_war.htm&amp;ei=f7ZZUs2ABIzpkAfQwYDYDA&amp;psig=AFQjCNFZgClwyHc55mnqzCJ0qvXmvyLNXA&amp;ust=13816975352337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docid=z2I3m6JFG8RAeM&amp;tbnid=hZQlu6ZuwX7GPM:&amp;ved=0CAgQjRwwAA&amp;url=http://en.wikipedia.org/wiki/Age_of_Enlightenment&amp;ei=6LdZUtSBPY3qkQfer4CIBQ&amp;psig=AFQjCNH1cGkqdTKusMMqFvThPZijzTZ5gg&amp;ust=13816978971927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820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Absolutism &amp; Enlightenment  Vocabulary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1600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Directions: Confirm or correct your responses on your Absolutism &amp; Enlightenment Vocabulary! 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Glorious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(9) </a:t>
            </a:r>
            <a:r>
              <a:rPr lang="en-US" dirty="0" smtClean="0"/>
              <a:t>The </a:t>
            </a:r>
            <a:r>
              <a:rPr lang="en-US" dirty="0" smtClean="0"/>
              <a:t>bloodless overthrow of James II in England by William and Mary in 1688</a:t>
            </a:r>
            <a:endParaRPr lang="en-US" sz="3200" dirty="0"/>
          </a:p>
        </p:txBody>
      </p:sp>
      <p:pic>
        <p:nvPicPr>
          <p:cNvPr id="16386" name="Picture 2" descr="http://limerickwriter.files.wordpress.com/2011/11/glorious-revolu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05200"/>
            <a:ext cx="38100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(10) The </a:t>
            </a:r>
            <a:r>
              <a:rPr lang="en-US" sz="3600" dirty="0"/>
              <a:t>belief that all people are born with fundamental, basic rights - life, liberty, property, and the freedom to find happiness.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191000"/>
            <a:ext cx="2667000" cy="2254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(11) an </a:t>
            </a:r>
            <a:r>
              <a:rPr lang="en-US" sz="3600" dirty="0" smtClean="0"/>
              <a:t>agreement by which people define and limit their natural rights, thus creating an organized government/society</a:t>
            </a:r>
            <a:endParaRPr lang="en-US" sz="3600" dirty="0"/>
          </a:p>
        </p:txBody>
      </p:sp>
      <p:pic>
        <p:nvPicPr>
          <p:cNvPr id="14338" name="Picture 2" descr="C:\Users\Leslie\AppData\Local\Microsoft\Windows\Temporary Internet Files\Content.IE5\HTL1PYX0\MC9002131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267200"/>
            <a:ext cx="2438400" cy="2292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Divine Right of 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525" y="1455738"/>
            <a:ext cx="7848600" cy="4343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(12) The </a:t>
            </a:r>
            <a:r>
              <a:rPr lang="en-US" sz="3600" dirty="0" smtClean="0"/>
              <a:t>king’s authority came directly from God, and was therefore divine</a:t>
            </a:r>
            <a:endParaRPr lang="en-US" sz="3600" dirty="0"/>
          </a:p>
        </p:txBody>
      </p:sp>
      <p:pic>
        <p:nvPicPr>
          <p:cNvPr id="13318" name="Picture 6" descr="C:\Users\Leslie\AppData\Local\Microsoft\Windows\Temporary Internet Files\Content.IE5\750B1WF8\MC900366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2866952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467600" cy="4038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(1) the </a:t>
            </a:r>
            <a:r>
              <a:rPr lang="en-US" sz="3600" dirty="0" smtClean="0"/>
              <a:t>re-establishment of the monarchy in England in 1660 under Charles II</a:t>
            </a:r>
            <a:endParaRPr lang="en-US" sz="3600" dirty="0"/>
          </a:p>
        </p:txBody>
      </p:sp>
      <p:pic>
        <p:nvPicPr>
          <p:cNvPr id="24578" name="Picture 2" descr="http://upload.wikimedia.org/wikipedia/commons/3/31/Charles_II_of_England_in_Coronation_rob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74932"/>
            <a:ext cx="3228975" cy="3221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Philosophe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3914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(2) member </a:t>
            </a:r>
            <a:r>
              <a:rPr lang="en-US" sz="3600" dirty="0" smtClean="0"/>
              <a:t>of a group of Enlightenment thinkers who tried to apply the methods of science to the improvements of society</a:t>
            </a:r>
            <a:endParaRPr lang="en-US" sz="3600" dirty="0"/>
          </a:p>
        </p:txBody>
      </p:sp>
      <p:pic>
        <p:nvPicPr>
          <p:cNvPr id="23557" name="Picture 5" descr="http://upload.wikimedia.org/wikipedia/commons/b/b4/Un_d%C3%AEner_de_philosophes.Jean_Hub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962400"/>
            <a:ext cx="3962400" cy="2696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of the Governed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17638"/>
            <a:ext cx="7620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(3) The </a:t>
            </a:r>
            <a:r>
              <a:rPr lang="en-US" dirty="0"/>
              <a:t>idea that governments had a responsibility to hold up their end of the social contract. If a government failed, then citizens would no longer agree to be governed and they would have the right to </a:t>
            </a:r>
            <a:r>
              <a:rPr lang="en-US" dirty="0" smtClean="0"/>
              <a:t>revolt.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631" y="4474782"/>
            <a:ext cx="3323727" cy="2048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/>
              <a:t>English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49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(4) The </a:t>
            </a:r>
            <a:r>
              <a:rPr lang="en-US" sz="3600" dirty="0" smtClean="0"/>
              <a:t>military clash between forces loyal to King Charles I and the forces of Parliament that overthrew the monarchy</a:t>
            </a:r>
            <a:endParaRPr lang="en-US" sz="3600" dirty="0"/>
          </a:p>
        </p:txBody>
      </p:sp>
      <p:pic>
        <p:nvPicPr>
          <p:cNvPr id="21506" name="Picture 2" descr="http://www.directart.co.uk/mall/images/dhm69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343400"/>
            <a:ext cx="2743200" cy="2324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r>
              <a:rPr lang="en-US" dirty="0" smtClean="0"/>
              <a:t>Parliament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(5) The </a:t>
            </a:r>
            <a:r>
              <a:rPr lang="en-US" dirty="0" smtClean="0"/>
              <a:t>law making body in England that had been advising the monarchy since the 1200s</a:t>
            </a:r>
            <a:endParaRPr lang="en-US" sz="3200" dirty="0"/>
          </a:p>
        </p:txBody>
      </p:sp>
      <p:pic>
        <p:nvPicPr>
          <p:cNvPr id="20481" name="Picture 1" descr="C:\Users\Leslie\AppData\Local\Microsoft\Windows\Temporary Internet Files\Content.IE5\HTL1PYX0\MC9001577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124200"/>
            <a:ext cx="3429000" cy="3267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3914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(6) the </a:t>
            </a:r>
            <a:r>
              <a:rPr lang="en-US" sz="3600" dirty="0" smtClean="0"/>
              <a:t>form of government in which the ruler is not restricted by a constitution or laws</a:t>
            </a:r>
            <a:endParaRPr lang="en-US" sz="3600" dirty="0"/>
          </a:p>
        </p:txBody>
      </p:sp>
      <p:pic>
        <p:nvPicPr>
          <p:cNvPr id="19457" name="Picture 1" descr="C:\Users\Leslie\AppData\Local\Microsoft\Windows\Temporary Internet Files\Content.IE5\750B1WF8\MC9001161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038600"/>
            <a:ext cx="2590800" cy="2471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monarchy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467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(7) The </a:t>
            </a:r>
            <a:r>
              <a:rPr lang="en-US" dirty="0" smtClean="0"/>
              <a:t>powers of the king or queen are restricted to those granted under the constitution and laws of the nation</a:t>
            </a:r>
            <a:endParaRPr lang="en-US" sz="3200" dirty="0"/>
          </a:p>
        </p:txBody>
      </p:sp>
      <p:pic>
        <p:nvPicPr>
          <p:cNvPr id="18438" name="Picture 6" descr="C:\Users\Leslie\AppData\Local\Microsoft\Windows\Temporary Internet Files\Content.IE5\750B1WF8\MC9003914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962400"/>
            <a:ext cx="2514600" cy="231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162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(8) a </a:t>
            </a:r>
            <a:r>
              <a:rPr lang="en-US" dirty="0" smtClean="0"/>
              <a:t>period from the late 1600s to the late 1700s in Europe, in which people changed their outlook on life</a:t>
            </a:r>
            <a:endParaRPr lang="en-US" sz="3200" dirty="0"/>
          </a:p>
        </p:txBody>
      </p:sp>
      <p:pic>
        <p:nvPicPr>
          <p:cNvPr id="17410" name="Picture 2" descr="http://upload.wikimedia.org/wikipedia/commons/5/5b/Oer-Weimarer_Musenho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581400"/>
            <a:ext cx="3505200" cy="2709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310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Verdana</vt:lpstr>
      <vt:lpstr>Wingdings 2</vt:lpstr>
      <vt:lpstr>Solstice</vt:lpstr>
      <vt:lpstr>Absolutism &amp; Enlightenment  Vocabulary</vt:lpstr>
      <vt:lpstr>Restoration  </vt:lpstr>
      <vt:lpstr>Philosophe </vt:lpstr>
      <vt:lpstr>Consent of the Governed </vt:lpstr>
      <vt:lpstr>English Civil War</vt:lpstr>
      <vt:lpstr>Parliament </vt:lpstr>
      <vt:lpstr>Absolutism </vt:lpstr>
      <vt:lpstr>Constitutional monarchy </vt:lpstr>
      <vt:lpstr>Enlightenment </vt:lpstr>
      <vt:lpstr>Glorious Revolution </vt:lpstr>
      <vt:lpstr>Natural Rights</vt:lpstr>
      <vt:lpstr>Social contract </vt:lpstr>
      <vt:lpstr>Divine Right of Kings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Exploration Vocabulary</dc:title>
  <dc:creator>Leslie Sniegowski</dc:creator>
  <cp:lastModifiedBy>Leslie Sniegowski</cp:lastModifiedBy>
  <cp:revision>13</cp:revision>
  <dcterms:created xsi:type="dcterms:W3CDTF">2013-08-13T01:20:05Z</dcterms:created>
  <dcterms:modified xsi:type="dcterms:W3CDTF">2016-10-21T00:22:34Z</dcterms:modified>
</cp:coreProperties>
</file>