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70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777EF7-CF94-4B76-B1F0-E76D360AF355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UTRwWkrSpJHOLM&amp;tbnid=sghyUQ3XFIXYCM:&amp;ved=0CAUQjRw&amp;url=http://fr.maieutapedia.org/wiki/Astrolabe&amp;ei=u5EJUtqFGpS24APil4D4CQ&amp;bvm=bv.50500085,d.dmg&amp;psig=AFQjCNFRPLNQLnDWFgHUAdjtOxisCrAh4g&amp;ust=137644523997827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Age of Exploration Vocabulary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1600200"/>
          </a:xfrm>
        </p:spPr>
        <p:txBody>
          <a:bodyPr/>
          <a:lstStyle/>
          <a:p>
            <a:r>
              <a:rPr lang="en-US" b="1" dirty="0" smtClean="0"/>
              <a:t>Directions: Confirm or correct your responses on your Age of Exploration Vocabulary!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(9) A new type of ship that was strong, maneuverable, and able to sail against the wind</a:t>
            </a:r>
            <a:endParaRPr lang="en-US" sz="3600" dirty="0"/>
          </a:p>
        </p:txBody>
      </p:sp>
      <p:pic>
        <p:nvPicPr>
          <p:cNvPr id="25603" name="Picture 3" descr="C:\Users\Leslie\AppData\Local\Microsoft\Windows\Temporary Internet Files\Content.IE5\R8O1VMXC\MC900295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581400"/>
            <a:ext cx="2909180" cy="2996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Astrolabe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(10) Invented by the Greeks and improved by the Arabs, used to measure the angles of the sun in order to determine latitude</a:t>
            </a:r>
            <a:endParaRPr lang="en-US" sz="3200" dirty="0"/>
          </a:p>
        </p:txBody>
      </p:sp>
      <p:pic>
        <p:nvPicPr>
          <p:cNvPr id="26626" name="Picture 2" descr="http://upload.maieutapedia.org/picture/astrolabe.JPG12926831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2514600" cy="2540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udyzone.org/testprep/ss5/b/image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03208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Circumnavigate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(1) To sail around the world </a:t>
            </a:r>
            <a:endParaRPr lang="en-US" sz="3600" dirty="0"/>
          </a:p>
        </p:txBody>
      </p:sp>
      <p:pic>
        <p:nvPicPr>
          <p:cNvPr id="1026" name="Picture 2" descr="C:\Users\Leslie\AppData\Local\Microsoft\Windows\Temporary Internet Files\Content.IE5\LDDNGK92\MC900334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10000"/>
            <a:ext cx="3223260" cy="2295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Lateen sails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(2) Triangular sails that allowed ships to sail into the wind</a:t>
            </a:r>
            <a:endParaRPr lang="en-US" sz="3600" dirty="0"/>
          </a:p>
        </p:txBody>
      </p:sp>
      <p:pic>
        <p:nvPicPr>
          <p:cNvPr id="2051" name="Picture 3" descr="C:\Users\Leslie\AppData\Local\Microsoft\Windows\Temporary Internet Files\Content.IE5\X9JI1Y4A\MC9003563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124200"/>
            <a:ext cx="2895600" cy="2897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(3) The term used to describe North and South America after the early voyages of European explorers</a:t>
            </a:r>
            <a:endParaRPr lang="en-US" sz="3200" dirty="0"/>
          </a:p>
        </p:txBody>
      </p:sp>
      <p:pic>
        <p:nvPicPr>
          <p:cNvPr id="3074" name="Picture 2" descr="C:\Users\Leslie\AppData\Local\Microsoft\Windows\Temporary Internet Files\Content.IE5\LXCJ0O0H\MC9004380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0"/>
            <a:ext cx="2742971" cy="2742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Exploration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(4) The period from 1400-1600 when Europeans sailed across the vast oceans to explore Asia, Africa, and the Americas</a:t>
            </a:r>
            <a:endParaRPr lang="en-US" sz="3200" dirty="0"/>
          </a:p>
        </p:txBody>
      </p:sp>
      <p:pic>
        <p:nvPicPr>
          <p:cNvPr id="18434" name="Picture 2" descr="C:\Users\Leslie\AppData\Local\Microsoft\Windows\Temporary Internet Files\Content.IE5\3VKJD6J2\MC9001500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962400"/>
            <a:ext cx="3226051" cy="2468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(5) A water route searched for by many explorers to India by way of the Atlantic Ocean to avoid the Ottoman Empire</a:t>
            </a:r>
            <a:endParaRPr lang="en-US" sz="3200" dirty="0"/>
          </a:p>
        </p:txBody>
      </p:sp>
      <p:pic>
        <p:nvPicPr>
          <p:cNvPr id="20482" name="Picture 2" descr="C:\Users\Leslie\AppData\Local\Microsoft\Windows\Temporary Internet Files\Content.IE5\AR9Y0BN6\MC900051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2742895" cy="2221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compass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(6) Invented in the 1100s, by the 1200s the needle pivoted on a pin over a card that showed the directions</a:t>
            </a:r>
            <a:endParaRPr lang="en-US" sz="3200" dirty="0"/>
          </a:p>
        </p:txBody>
      </p:sp>
      <p:pic>
        <p:nvPicPr>
          <p:cNvPr id="21507" name="Picture 3" descr="C:\Users\Leslie\AppData\Local\Microsoft\Windows\Temporary Internet Files\Content.IE5\D883E6TN\MC9003401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038599"/>
            <a:ext cx="2367686" cy="2087955"/>
          </a:xfrm>
          <a:prstGeom prst="rect">
            <a:avLst/>
          </a:prstGeom>
          <a:noFill/>
        </p:spPr>
      </p:pic>
      <p:pic>
        <p:nvPicPr>
          <p:cNvPr id="21508" name="Picture 4" descr="C:\Users\Leslie\AppData\Local\Microsoft\Windows\Temporary Internet Files\Content.IE5\573QI7JI\MM90028889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14800"/>
            <a:ext cx="2324100" cy="1952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(7) An optical instrument for making distant objects appear larger and therefore closer </a:t>
            </a:r>
            <a:endParaRPr lang="en-US" sz="3200" dirty="0"/>
          </a:p>
        </p:txBody>
      </p:sp>
      <p:pic>
        <p:nvPicPr>
          <p:cNvPr id="22530" name="Picture 2" descr="C:\Users\Leslie\AppData\Local\Microsoft\Windows\Temporary Internet Files\Content.IE5\VV15L4RE\MC9003840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81400"/>
            <a:ext cx="1815084" cy="1776679"/>
          </a:xfrm>
          <a:prstGeom prst="rect">
            <a:avLst/>
          </a:prstGeom>
          <a:noFill/>
        </p:spPr>
      </p:pic>
      <p:pic>
        <p:nvPicPr>
          <p:cNvPr id="22531" name="Picture 3" descr="C:\Users\Leslie\AppData\Local\Microsoft\Windows\Temporary Internet Files\Content.IE5\D883E6TN\MC9003185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2421941" cy="2478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Indigenous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A person or thing native to a particular area </a:t>
            </a:r>
            <a:endParaRPr lang="en-US" sz="4000" dirty="0"/>
          </a:p>
        </p:txBody>
      </p:sp>
      <p:pic>
        <p:nvPicPr>
          <p:cNvPr id="1027" name="Picture 3" descr="C:\Users\Leslie\AppData\Local\Microsoft\Windows\Temporary Internet Files\Content.IE5\CHD7L821\MC9000572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48000"/>
            <a:ext cx="1981200" cy="3044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219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Age of Exploration Vocabulary</vt:lpstr>
      <vt:lpstr>Circumnavigate </vt:lpstr>
      <vt:lpstr>Lateen sails </vt:lpstr>
      <vt:lpstr>New World </vt:lpstr>
      <vt:lpstr>Age of Exploration </vt:lpstr>
      <vt:lpstr>Northwest Passage</vt:lpstr>
      <vt:lpstr>Magnetic compass </vt:lpstr>
      <vt:lpstr>Telescope </vt:lpstr>
      <vt:lpstr>Indigenous </vt:lpstr>
      <vt:lpstr>Caravel </vt:lpstr>
      <vt:lpstr>Astrolabe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Vocabulary</dc:title>
  <dc:creator>Leslie Sniegowski</dc:creator>
  <cp:lastModifiedBy>lsniegowski</cp:lastModifiedBy>
  <cp:revision>7</cp:revision>
  <dcterms:created xsi:type="dcterms:W3CDTF">2013-08-13T01:20:05Z</dcterms:created>
  <dcterms:modified xsi:type="dcterms:W3CDTF">2014-09-08T13:45:09Z</dcterms:modified>
</cp:coreProperties>
</file>