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27A3-9A7F-4EE0-A367-104D112EF128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B3BF6-0AC3-4DF6-B93D-0DFE247EF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E3F4F-E22A-4052-BCED-5D7761939FC0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4930-7366-45D7-8586-A66EE593D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6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B4930-7366-45D7-8586-A66EE593D2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2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1E343-23F3-4A3A-8CC0-26DDFF9154A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0738A7-A6CF-43E8-B8BC-DA6DF01417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Agency FB" pitchFamily="34" charset="0"/>
              </a:rPr>
              <a:t>Cells</a:t>
            </a:r>
            <a:endParaRPr lang="en-US" sz="8800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The functional and structural unit of all living organisms.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9746" name="Picture 2" descr="http://upload.wikimedia.org/wikipedia/commons/7/7c/Epithelial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028700"/>
            <a:ext cx="1295400" cy="1295400"/>
          </a:xfrm>
          <a:prstGeom prst="rect">
            <a:avLst/>
          </a:prstGeom>
          <a:noFill/>
        </p:spPr>
      </p:pic>
      <p:pic>
        <p:nvPicPr>
          <p:cNvPr id="159748" name="Picture 4" descr="http://uhaweb.hartford.edu/BUGL/RB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2320813" cy="1828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813" y="4981136"/>
            <a:ext cx="28479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37488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latin typeface="Blue Highway" pitchFamily="2" charset="0"/>
              </a:rPr>
              <a:t>       </a:t>
            </a:r>
            <a:br>
              <a:rPr lang="en-US" sz="7200" dirty="0" smtClean="0">
                <a:latin typeface="Blue Highway" pitchFamily="2" charset="0"/>
              </a:rPr>
            </a:br>
            <a:r>
              <a:rPr lang="en-US" sz="6000" dirty="0" smtClean="0">
                <a:latin typeface="Agency FB" pitchFamily="34" charset="0"/>
              </a:rPr>
              <a:t>Types of cells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389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Eukaryotic Cells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Prokaryotic Cells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000" dirty="0" smtClean="0">
                <a:latin typeface="Arial" pitchFamily="34" charset="0"/>
                <a:cs typeface="Arial" pitchFamily="34" charset="0"/>
              </a:rPr>
            </a:br>
            <a:r>
              <a:rPr lang="en-US" sz="30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63842" name="Picture 2" descr="http://www.cod.edu/people/faculty/fancher/ProkaryoticCell.jpg"/>
          <p:cNvPicPr>
            <a:picLocks noChangeAspect="1" noChangeArrowheads="1"/>
          </p:cNvPicPr>
          <p:nvPr/>
        </p:nvPicPr>
        <p:blipFill>
          <a:blip r:embed="rId3" cstate="print"/>
          <a:srcRect t="27037" b="21894"/>
          <a:stretch>
            <a:fillRect/>
          </a:stretch>
        </p:blipFill>
        <p:spPr bwMode="auto">
          <a:xfrm>
            <a:off x="2286000" y="4495800"/>
            <a:ext cx="1597772" cy="1295400"/>
          </a:xfrm>
          <a:prstGeom prst="rect">
            <a:avLst/>
          </a:prstGeom>
          <a:noFill/>
        </p:spPr>
      </p:pic>
      <p:pic>
        <p:nvPicPr>
          <p:cNvPr id="163844" name="Picture 4" descr="http://www.cod.edu/people/faculty/fancher/Eukaryotic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2144652" cy="214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gency FB" pitchFamily="34" charset="0"/>
              </a:rPr>
              <a:t>Eukaryotic cells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Cells which contain a membrane bound nucleus and membrane encased organelles.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Unicellular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Protists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Multicellular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(Plants, Animals)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DNA is contained within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the nucleus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5890" name="Picture 2" descr="http://www.williamsclass.com/SeventhScienceWork/ImagesCells/Eukaryotic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679699" cy="240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gency FB" pitchFamily="34" charset="0"/>
              </a:rPr>
              <a:t>Prokaryotic cells</a:t>
            </a:r>
            <a:endParaRPr lang="en-US" sz="66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3891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Cells which lack a membrane bound nucleus and any membrane encased organelles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Unicellular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Have a cell membrane,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ribosomes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and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DNA (genetic material) in the 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cytoplasm.</a:t>
            </a:r>
          </a:p>
        </p:txBody>
      </p:sp>
      <p:pic>
        <p:nvPicPr>
          <p:cNvPr id="166914" name="Picture 2" descr="http://0.tqn.com/d/biology/1/0/Z/V/prokaryotic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79745"/>
            <a:ext cx="2538909" cy="234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Agency FB" pitchFamily="34" charset="0"/>
              </a:rPr>
              <a:t>Unicellular organisms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Consist of only one cell</a:t>
            </a: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Examples: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	-Bacteria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	-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Protists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8962" name="Picture 2" descr="http://www.microscopy-uk.org.uk/mag/imag98/v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181349" cy="2971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latin typeface="Agency FB" pitchFamily="34" charset="0"/>
              </a:rPr>
              <a:t>Multicellular</a:t>
            </a:r>
            <a:r>
              <a:rPr lang="en-US" sz="6000" dirty="0" smtClean="0">
                <a:latin typeface="Agency FB" pitchFamily="34" charset="0"/>
              </a:rPr>
              <a:t> organisms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Consist of more than one cell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Examples: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	-Fungi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	-Plants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 	-Animals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7938" name="Picture 2" descr="http://3.bp.blogspot.com/_DZH2cmCoois/R8xtab3bSwI/AAAAAAAAEpk/UNaWfrziOkA/s400/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90800"/>
            <a:ext cx="4419600" cy="4020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Agency FB" pitchFamily="34" charset="0"/>
              </a:rPr>
              <a:t>Protists</a:t>
            </a:r>
            <a:endParaRPr lang="en-US" sz="8800" dirty="0">
              <a:latin typeface="Agency FB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Very diverse, single celled organisms</a:t>
            </a:r>
          </a:p>
          <a:p>
            <a:r>
              <a:rPr lang="en-US" sz="4000" dirty="0" smtClean="0"/>
              <a:t>Eukaryotic</a:t>
            </a:r>
            <a:endParaRPr lang="en-US" dirty="0" smtClean="0"/>
          </a:p>
          <a:p>
            <a:r>
              <a:rPr lang="en-US" sz="4000" dirty="0" smtClean="0"/>
              <a:t>We will look at 4 different types:</a:t>
            </a:r>
            <a:br>
              <a:rPr lang="en-US" sz="4000" dirty="0" smtClean="0"/>
            </a:br>
            <a:r>
              <a:rPr lang="en-US" sz="4000" dirty="0" smtClean="0"/>
              <a:t> 	1. </a:t>
            </a:r>
            <a:r>
              <a:rPr lang="en-US" sz="4000" dirty="0" smtClean="0"/>
              <a:t>Amoeba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2. </a:t>
            </a:r>
            <a:r>
              <a:rPr lang="en-US" sz="4000" dirty="0" smtClean="0"/>
              <a:t>Euglena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3. Paramecium</a:t>
            </a:r>
            <a:br>
              <a:rPr lang="en-US" sz="4000" dirty="0" smtClean="0"/>
            </a:br>
            <a:r>
              <a:rPr lang="en-US" sz="4000" dirty="0" smtClean="0"/>
              <a:t> 	4. </a:t>
            </a:r>
            <a:r>
              <a:rPr lang="en-US" sz="4000" dirty="0" err="1" smtClean="0"/>
              <a:t>Volvox</a:t>
            </a:r>
            <a:r>
              <a:rPr lang="en-US" sz="4000" dirty="0" smtClean="0"/>
              <a:t>  </a:t>
            </a:r>
          </a:p>
        </p:txBody>
      </p:sp>
      <p:pic>
        <p:nvPicPr>
          <p:cNvPr id="9" name="Picture 2" descr="http://kdhellner.tripod.com/sitebuildercontent/sitebuilderpictures/.pond/protist.jpg.w300h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171" y="330196"/>
            <a:ext cx="1955057" cy="145325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21" y="3920282"/>
            <a:ext cx="2063378" cy="1400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635" y="5410200"/>
            <a:ext cx="2783380" cy="1289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3731"/>
          <a:stretch/>
        </p:blipFill>
        <p:spPr>
          <a:xfrm>
            <a:off x="6400800" y="352477"/>
            <a:ext cx="1867581" cy="1444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117</Words>
  <Application>Microsoft Office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Agency FB</vt:lpstr>
      <vt:lpstr>Arial</vt:lpstr>
      <vt:lpstr>Blue Highway</vt:lpstr>
      <vt:lpstr>Calibri</vt:lpstr>
      <vt:lpstr>Wingdings 2</vt:lpstr>
      <vt:lpstr>Flow</vt:lpstr>
      <vt:lpstr>Cells</vt:lpstr>
      <vt:lpstr>        Types of cells</vt:lpstr>
      <vt:lpstr>Eukaryotic cells</vt:lpstr>
      <vt:lpstr>Prokaryotic cells</vt:lpstr>
      <vt:lpstr>Unicellular organisms</vt:lpstr>
      <vt:lpstr>Multicellular organisms</vt:lpstr>
      <vt:lpstr>Protists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tbrannon</dc:creator>
  <cp:lastModifiedBy>ckanning</cp:lastModifiedBy>
  <cp:revision>32</cp:revision>
  <dcterms:created xsi:type="dcterms:W3CDTF">2011-10-20T11:31:54Z</dcterms:created>
  <dcterms:modified xsi:type="dcterms:W3CDTF">2017-11-06T13:54:45Z</dcterms:modified>
</cp:coreProperties>
</file>