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777EF7-CF94-4B76-B1F0-E76D360AF355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source=images&amp;cd=&amp;cad=rja&amp;docid=rL6mhX_P3ISocM&amp;tbnid=cedD_sNiSo269M:&amp;ved=0CAgQjRwwAA&amp;url=http://kids.britannica.com/comptons/art-123186/Jamestown-the-first-permanent-English-colony-in-America-was-built&amp;ei=swE5Uu-DMqfA4APWioDwCQ&amp;psig=AFQjCNGtFa6mKMmniHXbNT-3Fk2ILFCRJA&amp;ust=137955409987693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krVQ1zLJ3YQsLM&amp;tbnid=DEYKhZklKhK09M:&amp;ved=0CAUQjRw&amp;url=http://en.wikipedia.org/wiki/Conquistador&amp;ei=pgI5UvD5G7Pd4APX-IGoBw&amp;psig=AFQjCNHsEHIOJ-jR1Kbt7qHR485TqDbxoA&amp;ust=137955426092289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source=images&amp;cd=&amp;cad=rja&amp;docid=tN_fSkLl56_P3M&amp;tbnid=3O789aIn4khhdM:&amp;ved=&amp;url=http://www.socialstudiesforkids.com/articles/ushistory/triangulartrade.htm&amp;ei=CgA5UovYKfKo4AOJpYCwDA&amp;psig=AFQjCNHJvxGKrRqEVLwNKTRFOuTEl6uovw&amp;ust=137955367471453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NbCM8OJu1V6PcM&amp;tbnid=jVM7ISPLLaa5HM:&amp;ved=0CAUQjRw&amp;url=http://www.fordjordan.com/random-thoughts/american-imperialism-vs-european-imperialism-part-1&amp;ei=dgA5UrOxO-fk4APEhYHgBA&amp;psig=AFQjCNFK7I01D5E6Bk0E6AzqzEy6peuKYg&amp;ust=137955377138990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820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COLONIZATION Vocabulary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1600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Directions: Confirm or correct your responses on </a:t>
            </a:r>
            <a:r>
              <a:rPr lang="en-US" sz="2400" b="1" smtClean="0"/>
              <a:t>your </a:t>
            </a:r>
            <a:r>
              <a:rPr lang="en-US" sz="2400" b="1" smtClean="0"/>
              <a:t>Colonization Vocabulary</a:t>
            </a:r>
            <a:r>
              <a:rPr lang="en-US" sz="2400" b="1" dirty="0" smtClean="0"/>
              <a:t>!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(9) A good sent to another country to be sold</a:t>
            </a:r>
            <a:endParaRPr lang="en-US" sz="3200" dirty="0"/>
          </a:p>
        </p:txBody>
      </p:sp>
      <p:pic>
        <p:nvPicPr>
          <p:cNvPr id="18433" name="Picture 1" descr="C:\Users\Joe\AppData\Local\Microsoft\Windows\Temporary Internet Files\Content.IE5\AMWBYSCF\MC9000562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96484"/>
            <a:ext cx="3810000" cy="2329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(10) An area under full or partial control of another country and occupied by settlers of that country</a:t>
            </a:r>
            <a:endParaRPr lang="en-US" sz="3600" dirty="0"/>
          </a:p>
        </p:txBody>
      </p:sp>
      <p:pic>
        <p:nvPicPr>
          <p:cNvPr id="17410" name="Picture 2" descr="http://media.web.britannica.com/eb-media/80/83680-004-01399CF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57600"/>
            <a:ext cx="523875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(11) A highly contagious disease that causes fever and a rash and usually death</a:t>
            </a:r>
            <a:endParaRPr lang="en-US" sz="3600" dirty="0"/>
          </a:p>
        </p:txBody>
      </p:sp>
      <p:pic>
        <p:nvPicPr>
          <p:cNvPr id="16385" name="Picture 1" descr="C:\Users\Joe\AppData\Local\Microsoft\Windows\Temporary Internet Files\Content.IE5\S3OWCGTA\MC9002321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748662"/>
            <a:ext cx="2667000" cy="2867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Conquistadors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(12) Spanish conquerors of the 16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</a:t>
            </a:r>
            <a:endParaRPr lang="en-US" sz="3600" dirty="0"/>
          </a:p>
        </p:txBody>
      </p:sp>
      <p:pic>
        <p:nvPicPr>
          <p:cNvPr id="15364" name="Picture 4" descr="http://upload.wikimedia.org/wikipedia/commons/5/5f/Fundacion_de_Santiag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971800"/>
            <a:ext cx="4876800" cy="3599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(1) A good brought into a country to be sold </a:t>
            </a:r>
            <a:endParaRPr lang="en-US" sz="3600" dirty="0"/>
          </a:p>
        </p:txBody>
      </p:sp>
      <p:pic>
        <p:nvPicPr>
          <p:cNvPr id="4" name="Picture 2" descr="C:\Users\Joe\AppData\Local\Microsoft\Windows\Temporary Internet Files\Content.IE5\M13PYDXK\MC90044040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718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5867400" cy="4114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(2) An economic system used in Europe in the 18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to increase a nation’s wealth by government regulation of all of the nation’s commercial interests (raw materials, colonies, etc)</a:t>
            </a:r>
            <a:endParaRPr lang="en-US" sz="3600" dirty="0"/>
          </a:p>
        </p:txBody>
      </p:sp>
      <p:pic>
        <p:nvPicPr>
          <p:cNvPr id="1026" name="Picture 2" descr="C:\Documents and Settings\lsniegowski\Local Settings\Temporary Internet Files\Content.IE5\UMGWF6DD\MC90044039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(3) People sent on a religious journey to spread Christianity </a:t>
            </a:r>
            <a:endParaRPr lang="en-US" sz="3200" dirty="0"/>
          </a:p>
        </p:txBody>
      </p:sp>
      <p:pic>
        <p:nvPicPr>
          <p:cNvPr id="3074" name="Picture 2" descr="C:\Users\Leslie\AppData\Local\Microsoft\Windows\Temporary Internet Files\Content.IE5\LXCJ0O0H\MC9004380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0"/>
            <a:ext cx="2742971" cy="2742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(4) The sea journey undertaken by slave ships from West Africa to the West Indies </a:t>
            </a:r>
            <a:endParaRPr lang="en-US" sz="3600" dirty="0"/>
          </a:p>
        </p:txBody>
      </p:sp>
      <p:pic>
        <p:nvPicPr>
          <p:cNvPr id="23553" name="Picture 1" descr="C:\Users\Joe\AppData\Local\Microsoft\Windows\Temporary Internet Files\Content.IE5\M13PYDXK\MC9000510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86200"/>
            <a:ext cx="2590495" cy="2098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(5) Trade between the Americas, Africa, and the Caribbean islands</a:t>
            </a:r>
            <a:endParaRPr lang="en-US" sz="3200" dirty="0"/>
          </a:p>
        </p:txBody>
      </p:sp>
      <p:pic>
        <p:nvPicPr>
          <p:cNvPr id="22530" name="Picture 2" descr="http://www.socialstudiesforkids.com/graphics/triangulartra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5486400" cy="3832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(6) The effort of a nation to create an empire of colonies</a:t>
            </a:r>
            <a:endParaRPr lang="en-US" sz="3600" dirty="0"/>
          </a:p>
        </p:txBody>
      </p:sp>
      <p:pic>
        <p:nvPicPr>
          <p:cNvPr id="21506" name="Picture 2" descr="http://www.fordjordan.com/wp-content/uploads/2011/05/Imperialis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505200"/>
            <a:ext cx="3124200" cy="305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Encomienda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(7) Grant by the Spanish Crown to a colonist in America giving the right to demand tax and forced labor from the native inhabitants of the area</a:t>
            </a:r>
            <a:endParaRPr lang="en-US" sz="3200" dirty="0"/>
          </a:p>
        </p:txBody>
      </p:sp>
      <p:pic>
        <p:nvPicPr>
          <p:cNvPr id="20481" name="Picture 1" descr="C:\Users\Joe\AppData\Local\Microsoft\Windows\Temporary Internet Files\Content.IE5\M13PYDXK\MC9002122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61042"/>
            <a:ext cx="3429000" cy="2552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(8) To take advantage of something at the cost of someone else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387</TotalTime>
  <Words>234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COLONIZATION Vocabulary</vt:lpstr>
      <vt:lpstr>Import </vt:lpstr>
      <vt:lpstr>Mercantilism </vt:lpstr>
      <vt:lpstr>Missionaries</vt:lpstr>
      <vt:lpstr>Middle Passage</vt:lpstr>
      <vt:lpstr>Triangular Trade </vt:lpstr>
      <vt:lpstr>Imperialism </vt:lpstr>
      <vt:lpstr>Encomienda</vt:lpstr>
      <vt:lpstr>Exploitation </vt:lpstr>
      <vt:lpstr>Export</vt:lpstr>
      <vt:lpstr>Colony </vt:lpstr>
      <vt:lpstr>Small pox</vt:lpstr>
      <vt:lpstr>Conquistadors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Vocabulary</dc:title>
  <dc:creator>Leslie Sniegowski</dc:creator>
  <cp:lastModifiedBy>lsniegowski</cp:lastModifiedBy>
  <cp:revision>10</cp:revision>
  <dcterms:created xsi:type="dcterms:W3CDTF">2013-08-13T01:20:05Z</dcterms:created>
  <dcterms:modified xsi:type="dcterms:W3CDTF">2014-09-30T16:54:03Z</dcterms:modified>
</cp:coreProperties>
</file>