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0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9" r:id="rId12"/>
    <p:sldId id="265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58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CCF4-DA49-4E5A-A8B0-705800654785}" type="datetimeFigureOut">
              <a:rPr lang="en-US" smtClean="0"/>
              <a:pPr/>
              <a:t>1/2/2017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FE7CE-38F3-495B-8318-FC529DD2C8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CCF4-DA49-4E5A-A8B0-705800654785}" type="datetimeFigureOut">
              <a:rPr lang="en-US" smtClean="0"/>
              <a:pPr/>
              <a:t>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FE7CE-38F3-495B-8318-FC529DD2C8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CCF4-DA49-4E5A-A8B0-705800654785}" type="datetimeFigureOut">
              <a:rPr lang="en-US" smtClean="0"/>
              <a:pPr/>
              <a:t>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FE7CE-38F3-495B-8318-FC529DD2C8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CCF4-DA49-4E5A-A8B0-705800654785}" type="datetimeFigureOut">
              <a:rPr lang="en-US" smtClean="0"/>
              <a:pPr/>
              <a:t>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FE7CE-38F3-495B-8318-FC529DD2C8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CCF4-DA49-4E5A-A8B0-705800654785}" type="datetimeFigureOut">
              <a:rPr lang="en-US" smtClean="0"/>
              <a:pPr/>
              <a:t>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FE7CE-38F3-495B-8318-FC529DD2C8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CCF4-DA49-4E5A-A8B0-705800654785}" type="datetimeFigureOut">
              <a:rPr lang="en-US" smtClean="0"/>
              <a:pPr/>
              <a:t>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FE7CE-38F3-495B-8318-FC529DD2C8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CCF4-DA49-4E5A-A8B0-705800654785}" type="datetimeFigureOut">
              <a:rPr lang="en-US" smtClean="0"/>
              <a:pPr/>
              <a:t>1/2/2017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FE7CE-38F3-495B-8318-FC529DD2C8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CCF4-DA49-4E5A-A8B0-705800654785}" type="datetimeFigureOut">
              <a:rPr lang="en-US" smtClean="0"/>
              <a:pPr/>
              <a:t>1/2/2017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2FE7CE-38F3-495B-8318-FC529DD2C8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CCF4-DA49-4E5A-A8B0-705800654785}" type="datetimeFigureOut">
              <a:rPr lang="en-US" smtClean="0"/>
              <a:pPr/>
              <a:t>1/2/2017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FE7CE-38F3-495B-8318-FC529DD2C8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CCF4-DA49-4E5A-A8B0-705800654785}" type="datetimeFigureOut">
              <a:rPr lang="en-US" smtClean="0"/>
              <a:pPr/>
              <a:t>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E12FE7CE-38F3-495B-8318-FC529DD2C8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468ECCF4-DA49-4E5A-A8B0-705800654785}" type="datetimeFigureOut">
              <a:rPr lang="en-US" smtClean="0"/>
              <a:pPr/>
              <a:t>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FE7CE-38F3-495B-8318-FC529DD2C8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68ECCF4-DA49-4E5A-A8B0-705800654785}" type="datetimeFigureOut">
              <a:rPr lang="en-US" smtClean="0"/>
              <a:pPr/>
              <a:t>1/2/2017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12FE7CE-38F3-495B-8318-FC529DD2C8B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228600"/>
            <a:ext cx="6708648" cy="914400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rgbClr val="EE58F2"/>
                </a:solidFill>
              </a:rPr>
              <a:t>Starter 1-3-17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295400"/>
            <a:ext cx="8686800" cy="4572000"/>
          </a:xfrm>
        </p:spPr>
        <p:txBody>
          <a:bodyPr anchor="t"/>
          <a:lstStyle/>
          <a:p>
            <a:pPr marL="342900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/>
              <a:t>Welcome Back!  Today, we will begin on our next unit on the Industrial Revolution, Nationalism, &amp; Imperialism. </a:t>
            </a:r>
          </a:p>
          <a:p>
            <a:pPr marL="342900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/>
              <a:t>Midterm Review Booklets were graded and will be passed back today.  Keep these to help study for Final Exam at end </a:t>
            </a:r>
            <a:r>
              <a:rPr lang="en-US" sz="2400" b="1"/>
              <a:t>of the year</a:t>
            </a:r>
            <a:r>
              <a:rPr lang="en-US" sz="2400" b="1" dirty="0"/>
              <a:t>. </a:t>
            </a:r>
          </a:p>
          <a:p>
            <a:pPr marL="342900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/>
              <a:t>Update your Table of Contents: </a:t>
            </a:r>
          </a:p>
          <a:p>
            <a:pPr marL="800100" lvl="1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B0F0"/>
                </a:solidFill>
              </a:rPr>
              <a:t>(28) Industrial Rev, Nationalism, &amp; Imperialism 		Vocabulary 1-3-17</a:t>
            </a:r>
          </a:p>
          <a:p>
            <a:pPr marL="342900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EE58F2"/>
                </a:solidFill>
              </a:rPr>
              <a:t>Add IR, Nationalism, &amp; Imperialism Vocab QUIZ to your agenda for FRIDAY, 1/6!</a:t>
            </a:r>
            <a:endParaRPr lang="en-US" sz="2400" b="1" dirty="0">
              <a:solidFill>
                <a:srgbClr val="EE58F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7099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CAPITALISM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(8) A system in which individuals control property and businesses</a:t>
            </a:r>
          </a:p>
        </p:txBody>
      </p:sp>
      <p:pic>
        <p:nvPicPr>
          <p:cNvPr id="8194" name="Picture 2" descr="\\M0312sfs01\Home$\Staff\ctruesdale2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3810000"/>
            <a:ext cx="3700462" cy="2771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INDUSTRIALISM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(9) A social or economic system built on manufacturing industries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3429000"/>
            <a:ext cx="3884371" cy="2987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8907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SOCIAL DARWINISM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r>
              <a:rPr lang="en-US" sz="3600" dirty="0"/>
              <a:t>(10) A theory created about natural selection and “survival of the fittest”; Non-Europeans were considered lower than Europeans because they had not made the same advances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4707115"/>
            <a:ext cx="1825142" cy="16349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URBANIZATION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(11) The rapid growth of cities</a:t>
            </a:r>
          </a:p>
        </p:txBody>
      </p:sp>
      <p:pic>
        <p:nvPicPr>
          <p:cNvPr id="10242" name="Picture 2" descr="\\M0312sfs01\Home$\Staff\ctruesdale2\Desktop\375323-3430-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3200400"/>
            <a:ext cx="4670425" cy="31435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INDUSTRIAL REVOLUTION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(12) The change in the methods of producing goods– from hand tools to machines in factories (1760s-1860s)</a:t>
            </a:r>
          </a:p>
        </p:txBody>
      </p:sp>
      <p:pic>
        <p:nvPicPr>
          <p:cNvPr id="11266" name="Picture 2" descr="\\M0312sfs01\Home$\Staff\ctruesdale2\Desktop\IndRev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4114800"/>
            <a:ext cx="3581400" cy="25669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WHITE MAN’S BURDEN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525963"/>
          </a:xfrm>
        </p:spPr>
        <p:txBody>
          <a:bodyPr>
            <a:normAutofit/>
          </a:bodyPr>
          <a:lstStyle/>
          <a:p>
            <a:r>
              <a:rPr lang="en-US" sz="4000" dirty="0"/>
              <a:t>(13) The phrase used to describe the so-called duty of the white race to care for the people of other races in their            colonies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3733800"/>
            <a:ext cx="2381250" cy="281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0712" y="1066800"/>
            <a:ext cx="8029136" cy="2301240"/>
          </a:xfrm>
        </p:spPr>
        <p:txBody>
          <a:bodyPr>
            <a:normAutofit/>
          </a:bodyPr>
          <a:lstStyle/>
          <a:p>
            <a:r>
              <a:rPr lang="en-US" dirty="0"/>
              <a:t>Industrial Revolution, nationalism, &amp; imperialism </a:t>
            </a:r>
            <a:br>
              <a:rPr lang="en-US" dirty="0"/>
            </a:br>
            <a:r>
              <a:rPr lang="en-US" dirty="0"/>
              <a:t>vocabulary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6375" y="3568172"/>
            <a:ext cx="7242048" cy="990600"/>
          </a:xfrm>
        </p:spPr>
        <p:txBody>
          <a:bodyPr>
            <a:noAutofit/>
          </a:bodyPr>
          <a:lstStyle/>
          <a:p>
            <a:r>
              <a:rPr lang="en-US" sz="2800" dirty="0"/>
              <a:t>Directions: Confirm or correct your responses on your vocabulary worksheet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3825" y="3124200"/>
            <a:ext cx="3200400" cy="286914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IMPERIALISM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(1) The effort of a nation to create an empire of colonies</a:t>
            </a:r>
          </a:p>
        </p:txBody>
      </p:sp>
      <p:pic>
        <p:nvPicPr>
          <p:cNvPr id="1026" name="Picture 2" descr="\\M0312sfs01\Home$\Staff\ctruesdale2\Desktop\Imperialis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3352800"/>
            <a:ext cx="3263566" cy="319881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LABOR UNION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(2) An organization of workers formed to bargain with employers for better pay and working conditions</a:t>
            </a:r>
          </a:p>
        </p:txBody>
      </p:sp>
      <p:pic>
        <p:nvPicPr>
          <p:cNvPr id="2050" name="Picture 2" descr="\\M0312sfs01\Home$\Staff\ctruesdale2\Desktop\union-workers-graph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3810000"/>
            <a:ext cx="29080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SOCIALISM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(3) System of social organization in which private property and the distribution of income are subject to social control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4114800"/>
            <a:ext cx="2814828" cy="24145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COMMUNISM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(4) A system in which the government owns and regulates most businesses</a:t>
            </a:r>
          </a:p>
        </p:txBody>
      </p:sp>
      <p:pic>
        <p:nvPicPr>
          <p:cNvPr id="4098" name="Picture 2" descr="\\M0312sfs01\Home$\Staff\ctruesdale2\Desktop\Communis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3962400"/>
            <a:ext cx="2667000" cy="25758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ELITISM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(5) One group of people who thinks they’re better than everyone else</a:t>
            </a:r>
          </a:p>
        </p:txBody>
      </p:sp>
      <p:pic>
        <p:nvPicPr>
          <p:cNvPr id="5122" name="Picture 2" descr="\\M0312sfs01\Home$\Staff\ctruesdale2\Desktop\elitist-150x1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3352800"/>
            <a:ext cx="3087687" cy="30876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NATIONALISM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(6) A feeling of pride in one’s country and a desire for its independence</a:t>
            </a:r>
          </a:p>
        </p:txBody>
      </p:sp>
      <p:pic>
        <p:nvPicPr>
          <p:cNvPr id="6146" name="Picture 2" descr="\\M0312sfs01\Home$\Staff\ctruesdale2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3810000"/>
            <a:ext cx="2708034" cy="2390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EXPLOITATION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(7) To take advantage of something at the cost of someone else</a:t>
            </a:r>
          </a:p>
        </p:txBody>
      </p:sp>
      <p:pic>
        <p:nvPicPr>
          <p:cNvPr id="7170" name="Picture 2" descr="\\M0312sfs01\Home$\Staff\ctruesdale2\Desktop\ur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3048000"/>
            <a:ext cx="3505200" cy="3505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290</TotalTime>
  <Words>323</Words>
  <Application>Microsoft Office PowerPoint</Application>
  <PresentationFormat>On-screen Show (4:3)</PresentationFormat>
  <Paragraphs>34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Franklin Gothic Book</vt:lpstr>
      <vt:lpstr>Wingdings 2</vt:lpstr>
      <vt:lpstr>Technic</vt:lpstr>
      <vt:lpstr>Starter 1-3-17</vt:lpstr>
      <vt:lpstr>Industrial Revolution, nationalism, &amp; imperialism  vocabulary </vt:lpstr>
      <vt:lpstr>IMPERIALISM</vt:lpstr>
      <vt:lpstr>LABOR UNION</vt:lpstr>
      <vt:lpstr>SOCIALISM</vt:lpstr>
      <vt:lpstr>COMMUNISM</vt:lpstr>
      <vt:lpstr>ELITISM</vt:lpstr>
      <vt:lpstr>NATIONALISM</vt:lpstr>
      <vt:lpstr>EXPLOITATION</vt:lpstr>
      <vt:lpstr>CAPITALISM</vt:lpstr>
      <vt:lpstr>INDUSTRIALISM</vt:lpstr>
      <vt:lpstr>SOCIAL DARWINISM</vt:lpstr>
      <vt:lpstr>URBANIZATION</vt:lpstr>
      <vt:lpstr>INDUSTRIAL REVOLUTION</vt:lpstr>
      <vt:lpstr>WHITE MAN’S BURDEN</vt:lpstr>
    </vt:vector>
  </TitlesOfParts>
  <Company>Wake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Christine Truesdale</dc:creator>
  <cp:lastModifiedBy>Leslie Haller</cp:lastModifiedBy>
  <cp:revision>30</cp:revision>
  <dcterms:created xsi:type="dcterms:W3CDTF">2013-11-21T12:43:40Z</dcterms:created>
  <dcterms:modified xsi:type="dcterms:W3CDTF">2017-01-03T01:27:24Z</dcterms:modified>
</cp:coreProperties>
</file>