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"/>
  </p:notesMasterIdLst>
  <p:handoutMasterIdLst>
    <p:handoutMasterId r:id="rId9"/>
  </p:handoutMasterIdLst>
  <p:sldIdLst>
    <p:sldId id="295" r:id="rId2"/>
    <p:sldId id="296" r:id="rId3"/>
    <p:sldId id="304" r:id="rId4"/>
    <p:sldId id="313" r:id="rId5"/>
    <p:sldId id="307" r:id="rId6"/>
    <p:sldId id="322" r:id="rId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572F72ED-2516-4DF9-9DB7-7387716E5CCB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C5655271-02F6-4799-9F69-8D25DFCC8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45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76CCBAD1-087F-402B-B199-1107EE871BF1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5E77B2BC-7F17-4041-A1CF-7A63CAB86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09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7AB58-5F82-4B44-B06F-BED8CC82C0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04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2E51C-DDD1-4CE6-9D77-6880E5B1BE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2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2E51C-DDD1-4CE6-9D77-6880E5B1BE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5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2E51C-DDD1-4CE6-9D77-6880E5B1BE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2058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2E51C-DDD1-4CE6-9D77-6880E5B1BE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87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2E51C-DDD1-4CE6-9D77-6880E5B1BE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98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2E51C-DDD1-4CE6-9D77-6880E5B1BE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32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88F6F-677B-410D-A557-78A2828A0B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4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CBC418-7D97-445E-B469-C5F93BB668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75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B2CC2-44E1-4F46-B3B5-609EEF78C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52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31DD5-0CEB-441F-9791-55885716CC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5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7D668-5399-4A80-96FE-623EC3E95A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CD1D6-5399-4A11-A1B4-86D66E3E0F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82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D1915-3949-4873-87F8-D396E4F158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2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41286E-CA80-44D9-A813-913D24DFC3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2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5E0C3-FB31-4B7A-B273-ADCD533B3F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6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A2321-9AC8-435F-8452-30A229CBF5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53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A6B52-AD09-4BAE-A4CE-90F56D35E4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5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E2E51C-DDD1-4CE6-9D77-6880E5B1BE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577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5562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Weather balloons </a:t>
            </a:r>
            <a:r>
              <a:rPr lang="en-US" sz="3600" dirty="0" smtClean="0"/>
              <a:t>are </a:t>
            </a:r>
            <a:r>
              <a:rPr lang="en-US" sz="3600" dirty="0"/>
              <a:t>launched twice a day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To </a:t>
            </a:r>
            <a:r>
              <a:rPr lang="en-US" dirty="0" smtClean="0"/>
              <a:t>collect data at different altitudes by measuring: </a:t>
            </a:r>
          </a:p>
          <a:p>
            <a:pPr lvl="1"/>
            <a:r>
              <a:rPr lang="en-US" sz="1800" dirty="0" smtClean="0"/>
              <a:t>Temperature</a:t>
            </a:r>
            <a:endParaRPr lang="en-US" dirty="0" smtClean="0"/>
          </a:p>
          <a:p>
            <a:pPr lvl="1"/>
            <a:r>
              <a:rPr lang="en-US" dirty="0" smtClean="0"/>
              <a:t>Humidity</a:t>
            </a:r>
          </a:p>
          <a:p>
            <a:pPr lvl="1"/>
            <a:r>
              <a:rPr lang="en-US" dirty="0" smtClean="0"/>
              <a:t>Air Pressure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Ground antennas receive the signals as the balloon rises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Computers interpret the signals and send them to the National Weather Service.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600200"/>
            <a:ext cx="3124200" cy="4698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Modern weather observation also </a:t>
            </a:r>
            <a:r>
              <a:rPr lang="en-US" sz="3600" dirty="0" smtClean="0"/>
              <a:t>includes the use of </a:t>
            </a:r>
            <a:r>
              <a:rPr lang="en-US" sz="3600" b="1" dirty="0" smtClean="0"/>
              <a:t>radars</a:t>
            </a:r>
            <a:r>
              <a:rPr lang="en-US" sz="3600" dirty="0" smtClean="0"/>
              <a:t> </a:t>
            </a:r>
            <a:r>
              <a:rPr lang="en-US" sz="3600" dirty="0"/>
              <a:t>and </a:t>
            </a:r>
            <a:r>
              <a:rPr lang="en-US" sz="3600" b="1" dirty="0" smtClean="0"/>
              <a:t>satellites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84710" y="2362200"/>
            <a:ext cx="4315890" cy="4195481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Radars</a:t>
            </a:r>
            <a:r>
              <a:rPr lang="en-US" dirty="0" smtClean="0"/>
              <a:t> - monitor clouds, precipitation and winds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/>
              <a:t>Weather satellites - </a:t>
            </a:r>
            <a:r>
              <a:rPr lang="en-US" dirty="0" smtClean="0"/>
              <a:t>provide even larger views of weather systems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547"/>
          <a:stretch/>
        </p:blipFill>
        <p:spPr>
          <a:xfrm>
            <a:off x="4495800" y="1853248"/>
            <a:ext cx="2924035" cy="243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628868"/>
            <a:ext cx="3495725" cy="1928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Doppler Radar</a:t>
            </a:r>
          </a:p>
        </p:txBody>
      </p:sp>
      <p:pic>
        <p:nvPicPr>
          <p:cNvPr id="12291" name="Picture 2" descr="US: Doppler Rad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718185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Visible Satellite</a:t>
            </a:r>
          </a:p>
        </p:txBody>
      </p:sp>
      <p:pic>
        <p:nvPicPr>
          <p:cNvPr id="17411" name="Picture 2" descr="US: Visible Satell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68865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Water Vapor Satellite</a:t>
            </a:r>
          </a:p>
        </p:txBody>
      </p:sp>
      <p:pic>
        <p:nvPicPr>
          <p:cNvPr id="18435" name="Picture 2" descr="US: Water Vapor Satell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6781800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926" y="1313150"/>
            <a:ext cx="6711654" cy="4195481"/>
          </a:xfrm>
        </p:spPr>
        <p:txBody>
          <a:bodyPr/>
          <a:lstStyle/>
          <a:p>
            <a:r>
              <a:rPr lang="en-US" dirty="0" smtClean="0"/>
              <a:t>Surface Maps can show pressure systems</a:t>
            </a:r>
          </a:p>
          <a:p>
            <a:pPr lvl="1"/>
            <a:r>
              <a:rPr lang="en-US" dirty="0" smtClean="0"/>
              <a:t>The </a:t>
            </a:r>
            <a:r>
              <a:rPr lang="en-US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</a:t>
            </a:r>
            <a:r>
              <a:rPr lang="en-US" dirty="0" smtClean="0"/>
              <a:t> stands for high pressure systems.  Highs usually bring clear skies.</a:t>
            </a:r>
          </a:p>
          <a:p>
            <a:pPr lvl="1"/>
            <a:r>
              <a:rPr lang="en-US" dirty="0" smtClean="0"/>
              <a:t>The </a:t>
            </a:r>
            <a:r>
              <a:rPr lang="en-US" sz="3600" dirty="0" smtClean="0">
                <a:solidFill>
                  <a:schemeClr val="accent1"/>
                </a:solidFill>
              </a:rPr>
              <a:t>L</a:t>
            </a:r>
            <a:r>
              <a:rPr lang="en-US" dirty="0" smtClean="0"/>
              <a:t> stands for low pressure systems.  Lows usually bring cloudy skies with possible precipitation.</a:t>
            </a:r>
            <a:endParaRPr lang="en-US" dirty="0"/>
          </a:p>
        </p:txBody>
      </p:sp>
      <p:pic>
        <p:nvPicPr>
          <p:cNvPr id="1026" name="Picture 2" descr="http://ww2010.atmos.uiuc.edu/guides/mtr/fw/prs/gifs/hghdef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33800"/>
            <a:ext cx="3571875" cy="280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93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1515</TotalTime>
  <Words>117</Words>
  <Application>Microsoft Office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Ion</vt:lpstr>
      <vt:lpstr>Weather balloons are launched twice a day</vt:lpstr>
      <vt:lpstr>Modern weather observation also includes the use of radars and satellites </vt:lpstr>
      <vt:lpstr>Doppler Radar</vt:lpstr>
      <vt:lpstr>Visible Satellite</vt:lpstr>
      <vt:lpstr>Water Vapor Satellite</vt:lpstr>
      <vt:lpstr>Weather Maps</vt:lpstr>
    </vt:vector>
  </TitlesOfParts>
  <Company>Justin-Siena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landryr</dc:creator>
  <cp:lastModifiedBy>ckanning</cp:lastModifiedBy>
  <cp:revision>71</cp:revision>
  <dcterms:created xsi:type="dcterms:W3CDTF">2004-02-05T19:00:38Z</dcterms:created>
  <dcterms:modified xsi:type="dcterms:W3CDTF">2017-10-19T20:00:39Z</dcterms:modified>
</cp:coreProperties>
</file>