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handoutMasterIdLst>
    <p:handoutMasterId r:id="rId16"/>
  </p:handout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9977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2A7CB930-E4F8-4592-B6D0-6A14BBAA39C2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3C18AEF5-7881-4A34-93B5-8B6F76881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27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2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66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511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28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5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8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0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78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99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9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9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avefunwithhistory.com/movies/cottonGi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531718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accent5"/>
                </a:solidFill>
              </a:rPr>
              <a:t>The Industrial Revolution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5" y="2919318"/>
            <a:ext cx="8791575" cy="1655762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Objective: I can describe how the changes in manufacturing during the Industrial Revolution impacted people throughout the world.  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588" y="3814436"/>
            <a:ext cx="3116365" cy="27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71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8" y="268894"/>
            <a:ext cx="7802187" cy="779976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Improvements in Transportation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048870"/>
            <a:ext cx="8407305" cy="4898571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Steam engine created by </a:t>
            </a:r>
            <a:r>
              <a:rPr lang="en-US" sz="2800" b="1" dirty="0">
                <a:solidFill>
                  <a:srgbClr val="FFFF00"/>
                </a:solidFill>
              </a:rPr>
              <a:t>James Watt </a:t>
            </a:r>
            <a:r>
              <a:rPr lang="en-US" sz="2800" dirty="0"/>
              <a:t>because other industries were looking for a </a:t>
            </a:r>
            <a:r>
              <a:rPr lang="en-US" sz="2800" b="1" dirty="0">
                <a:solidFill>
                  <a:srgbClr val="FFFF00"/>
                </a:solidFill>
              </a:rPr>
              <a:t>cheap, convenient source of power </a:t>
            </a:r>
          </a:p>
          <a:p>
            <a:r>
              <a:rPr lang="en-US" sz="2800" dirty="0"/>
              <a:t>Steam engines led to steamboats that carried passengers up and down rivers across England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Water transportation </a:t>
            </a:r>
            <a:r>
              <a:rPr lang="en-US" sz="2800" dirty="0"/>
              <a:t>led to the creation of canal system </a:t>
            </a:r>
          </a:p>
          <a:p>
            <a:r>
              <a:rPr lang="en-US" sz="2800" dirty="0"/>
              <a:t>Canals allowed </a:t>
            </a:r>
            <a:r>
              <a:rPr lang="en-US" sz="2800" b="1" dirty="0">
                <a:solidFill>
                  <a:srgbClr val="FFFF00"/>
                </a:solidFill>
              </a:rPr>
              <a:t>resources to be moved </a:t>
            </a:r>
            <a:r>
              <a:rPr lang="en-US" sz="2800" dirty="0"/>
              <a:t>to factories in other parts of the country (factories no longer </a:t>
            </a:r>
            <a:r>
              <a:rPr lang="en-US" sz="2800" i="1" dirty="0"/>
              <a:t>had </a:t>
            </a:r>
            <a:r>
              <a:rPr lang="en-US" sz="2800" dirty="0"/>
              <a:t>to be located next to resource)</a:t>
            </a:r>
          </a:p>
        </p:txBody>
      </p:sp>
    </p:spTree>
    <p:extLst>
      <p:ext uri="{BB962C8B-B14F-4D97-AF65-F5344CB8AC3E}">
        <p14:creationId xmlns:p14="http://schemas.microsoft.com/office/powerpoint/2010/main" val="16356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6" y="242000"/>
            <a:ext cx="8474539" cy="82031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Improvements in Railway Transportation 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2" y="1183340"/>
            <a:ext cx="8497743" cy="5123330"/>
          </a:xfrm>
        </p:spPr>
        <p:txBody>
          <a:bodyPr>
            <a:noAutofit/>
          </a:bodyPr>
          <a:lstStyle/>
          <a:p>
            <a:r>
              <a:rPr lang="en-US" dirty="0"/>
              <a:t>A steam engine on wheels was created called a locomotive </a:t>
            </a:r>
          </a:p>
          <a:p>
            <a:r>
              <a:rPr lang="en-US" dirty="0"/>
              <a:t>Railways quickly connected coal fields to factories in the larger cities </a:t>
            </a:r>
          </a:p>
          <a:p>
            <a:r>
              <a:rPr lang="en-US" dirty="0"/>
              <a:t>Railroads had four major impacts: </a:t>
            </a:r>
          </a:p>
          <a:p>
            <a:pPr lvl="1"/>
            <a:r>
              <a:rPr lang="en-US" dirty="0"/>
              <a:t>1. Cheap way to </a:t>
            </a:r>
            <a:r>
              <a:rPr lang="en-US" b="1" dirty="0">
                <a:solidFill>
                  <a:srgbClr val="FFFF00"/>
                </a:solidFill>
              </a:rPr>
              <a:t>transport materials </a:t>
            </a:r>
            <a:r>
              <a:rPr lang="en-US" dirty="0"/>
              <a:t>and finished products </a:t>
            </a:r>
          </a:p>
          <a:p>
            <a:pPr lvl="1"/>
            <a:r>
              <a:rPr lang="en-US" dirty="0"/>
              <a:t>2. Created </a:t>
            </a:r>
            <a:r>
              <a:rPr lang="en-US" b="1" dirty="0">
                <a:solidFill>
                  <a:srgbClr val="FFFF00"/>
                </a:solidFill>
              </a:rPr>
              <a:t>thousands of jobs </a:t>
            </a:r>
            <a:r>
              <a:rPr lang="en-US" dirty="0"/>
              <a:t>building railroads 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FF00"/>
                </a:solidFill>
              </a:rPr>
              <a:t>Increased profits </a:t>
            </a:r>
            <a:r>
              <a:rPr lang="en-US" dirty="0"/>
              <a:t>of agricultural and fishing industries because goods could be sent to distant cities</a:t>
            </a:r>
          </a:p>
          <a:p>
            <a:pPr lvl="1"/>
            <a:r>
              <a:rPr lang="en-US" dirty="0"/>
              <a:t>4. Railroads encouraged people to live in the countryside </a:t>
            </a:r>
            <a:r>
              <a:rPr lang="en-US" b="1" dirty="0">
                <a:solidFill>
                  <a:srgbClr val="FFFF00"/>
                </a:solidFill>
              </a:rPr>
              <a:t>(quick transportation to city) </a:t>
            </a:r>
          </a:p>
        </p:txBody>
      </p:sp>
    </p:spTree>
    <p:extLst>
      <p:ext uri="{BB962C8B-B14F-4D97-AF65-F5344CB8AC3E}">
        <p14:creationId xmlns:p14="http://schemas.microsoft.com/office/powerpoint/2010/main" val="375386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" y="377881"/>
            <a:ext cx="9129367" cy="58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49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215107"/>
            <a:ext cx="9012422" cy="820317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Industrial Revolution Spreads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1035424"/>
            <a:ext cx="8286282" cy="5405718"/>
          </a:xfrm>
        </p:spPr>
        <p:txBody>
          <a:bodyPr>
            <a:noAutofit/>
          </a:bodyPr>
          <a:lstStyle/>
          <a:p>
            <a:r>
              <a:rPr lang="en-US" dirty="0"/>
              <a:t>Some mill workers emigrated to other parts of the world </a:t>
            </a:r>
            <a:r>
              <a:rPr lang="en-US" b="1" dirty="0">
                <a:solidFill>
                  <a:srgbClr val="FFFF00"/>
                </a:solidFill>
              </a:rPr>
              <a:t>in search of better lives </a:t>
            </a:r>
          </a:p>
          <a:p>
            <a:r>
              <a:rPr lang="en-US" dirty="0"/>
              <a:t>They took with them </a:t>
            </a:r>
            <a:r>
              <a:rPr lang="en-US" b="1" dirty="0">
                <a:solidFill>
                  <a:srgbClr val="FFFF00"/>
                </a:solidFill>
              </a:rPr>
              <a:t>the ideas and innovative way of thinking </a:t>
            </a:r>
            <a:r>
              <a:rPr lang="en-US" dirty="0"/>
              <a:t>from Britain </a:t>
            </a:r>
          </a:p>
          <a:p>
            <a:r>
              <a:rPr lang="en-US" dirty="0"/>
              <a:t>Some individuals were able to recreate objects from British factories (Samuel Slater came to U.S.) </a:t>
            </a:r>
          </a:p>
          <a:p>
            <a:r>
              <a:rPr lang="en-US" dirty="0"/>
              <a:t>Railroads spread people across the United States and continental Europe </a:t>
            </a:r>
          </a:p>
          <a:p>
            <a:r>
              <a:rPr lang="en-US" b="1" dirty="0">
                <a:solidFill>
                  <a:srgbClr val="FFFF00"/>
                </a:solidFill>
              </a:rPr>
              <a:t>Growth of population, natural resources, and advancements in transportation</a:t>
            </a:r>
            <a:r>
              <a:rPr lang="en-US" dirty="0"/>
              <a:t> determined the degree to which countries industrialized </a:t>
            </a:r>
          </a:p>
        </p:txBody>
      </p:sp>
    </p:spTree>
    <p:extLst>
      <p:ext uri="{BB962C8B-B14F-4D97-AF65-F5344CB8AC3E}">
        <p14:creationId xmlns:p14="http://schemas.microsoft.com/office/powerpoint/2010/main" val="1933469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3" y="224499"/>
            <a:ext cx="7923211" cy="673253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Impact of Industrialization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897752"/>
            <a:ext cx="8635906" cy="537028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Industrialization widened the gap between industrialized and non-industrialized countries </a:t>
            </a:r>
          </a:p>
          <a:p>
            <a:r>
              <a:rPr lang="en-US" sz="2800" dirty="0"/>
              <a:t>Britain began exporting resources from its colonies </a:t>
            </a:r>
          </a:p>
          <a:p>
            <a:r>
              <a:rPr lang="en-US" sz="2800" dirty="0"/>
              <a:t>The need for </a:t>
            </a:r>
            <a:r>
              <a:rPr lang="en-US" sz="2800" b="1" dirty="0">
                <a:solidFill>
                  <a:srgbClr val="FFFF00"/>
                </a:solidFill>
              </a:rPr>
              <a:t>additional resources </a:t>
            </a:r>
            <a:r>
              <a:rPr lang="en-US" sz="2800" dirty="0"/>
              <a:t>for manufacturing led to increase in imperialism (</a:t>
            </a:r>
            <a:r>
              <a:rPr lang="en-US" sz="2800" b="1" dirty="0">
                <a:solidFill>
                  <a:srgbClr val="FFFF00"/>
                </a:solidFill>
              </a:rPr>
              <a:t>practice of building an empire of territories</a:t>
            </a:r>
            <a:r>
              <a:rPr lang="en-US" sz="2800" dirty="0"/>
              <a:t>) </a:t>
            </a:r>
          </a:p>
          <a:p>
            <a:r>
              <a:rPr lang="en-US" sz="2800" dirty="0"/>
              <a:t>Colonies were again used as a </a:t>
            </a:r>
            <a:r>
              <a:rPr lang="en-US" sz="2800" b="1" dirty="0">
                <a:solidFill>
                  <a:srgbClr val="FFFF00"/>
                </a:solidFill>
              </a:rPr>
              <a:t>source of raw materials </a:t>
            </a:r>
            <a:r>
              <a:rPr lang="en-US" sz="2800" dirty="0"/>
              <a:t>and a market to sell </a:t>
            </a:r>
            <a:r>
              <a:rPr lang="en-US" sz="2800" b="1" dirty="0">
                <a:solidFill>
                  <a:srgbClr val="FFFF00"/>
                </a:solidFill>
              </a:rPr>
              <a:t>manufactured products </a:t>
            </a:r>
          </a:p>
          <a:p>
            <a:r>
              <a:rPr lang="en-US" sz="2800" dirty="0"/>
              <a:t>Industrialization </a:t>
            </a:r>
            <a:r>
              <a:rPr lang="en-US" sz="2800" b="1" dirty="0">
                <a:solidFill>
                  <a:srgbClr val="FFFF00"/>
                </a:solidFill>
              </a:rPr>
              <a:t>increased power of Europe </a:t>
            </a:r>
            <a:r>
              <a:rPr lang="en-US" sz="2800" dirty="0"/>
              <a:t>and other industrialized countries </a:t>
            </a:r>
          </a:p>
        </p:txBody>
      </p:sp>
    </p:spTree>
    <p:extLst>
      <p:ext uri="{BB962C8B-B14F-4D97-AF65-F5344CB8AC3E}">
        <p14:creationId xmlns:p14="http://schemas.microsoft.com/office/powerpoint/2010/main" val="182482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49" y="228553"/>
            <a:ext cx="7429499" cy="1478570"/>
          </a:xfrm>
        </p:spPr>
        <p:txBody>
          <a:bodyPr/>
          <a:lstStyle/>
          <a:p>
            <a:r>
              <a:rPr lang="en-US" b="1" dirty="0" smtClean="0"/>
              <a:t>Review of the Industrial Revolution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249" y="1707123"/>
            <a:ext cx="7924869" cy="3541714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Today we will review why the Industrial Revolution began in England and how the inventions of this time impacted the rest of the world </a:t>
            </a:r>
          </a:p>
          <a:p>
            <a:r>
              <a:rPr lang="en-US" sz="3200" dirty="0"/>
              <a:t>Label your graphic organizer as right-side entry #</a:t>
            </a:r>
            <a:r>
              <a:rPr lang="en-US" sz="3200" dirty="0" smtClean="0"/>
              <a:t>29 </a:t>
            </a:r>
            <a:r>
              <a:rPr lang="en-US" sz="3200" dirty="0"/>
              <a:t>and today’s date of January 7</a:t>
            </a:r>
            <a:r>
              <a:rPr lang="en-US" sz="3200" dirty="0" smtClean="0"/>
              <a:t>, 2016. You will </a:t>
            </a:r>
            <a:r>
              <a:rPr lang="en-US" sz="3200" dirty="0"/>
              <a:t>copy down </a:t>
            </a:r>
            <a:r>
              <a:rPr lang="en-US" sz="4300" b="1" u="sng" dirty="0">
                <a:solidFill>
                  <a:srgbClr val="FFFF00"/>
                </a:solidFill>
              </a:rPr>
              <a:t>YELLOW</a:t>
            </a:r>
            <a:r>
              <a:rPr lang="en-US" sz="3200" dirty="0"/>
              <a:t> information on your chart.    </a:t>
            </a:r>
          </a:p>
        </p:txBody>
      </p:sp>
    </p:spTree>
    <p:extLst>
      <p:ext uri="{BB962C8B-B14F-4D97-AF65-F5344CB8AC3E}">
        <p14:creationId xmlns:p14="http://schemas.microsoft.com/office/powerpoint/2010/main" val="26630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120977"/>
            <a:ext cx="7848600" cy="98168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The Agricultural Revolution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5" y="1304365"/>
            <a:ext cx="8310282" cy="4854388"/>
          </a:xfrm>
        </p:spPr>
        <p:txBody>
          <a:bodyPr>
            <a:noAutofit/>
          </a:bodyPr>
          <a:lstStyle/>
          <a:p>
            <a:r>
              <a:rPr lang="en-US" sz="3200" dirty="0"/>
              <a:t>Agricultural Revolution paves the way </a:t>
            </a:r>
          </a:p>
          <a:p>
            <a:pPr lvl="1"/>
            <a:r>
              <a:rPr lang="en-US" sz="2800" dirty="0"/>
              <a:t>New agricultural methods including crop rotation system </a:t>
            </a:r>
          </a:p>
          <a:p>
            <a:pPr lvl="1"/>
            <a:r>
              <a:rPr lang="en-US" sz="2800" dirty="0"/>
              <a:t>Enclosure system forced many smaller farmers to give up land to larger landowners </a:t>
            </a:r>
          </a:p>
          <a:p>
            <a:pPr lvl="1"/>
            <a:r>
              <a:rPr lang="en-US" sz="2800" dirty="0"/>
              <a:t>Seed drill allowed farmers to plant seeds in well-spaced rows </a:t>
            </a:r>
          </a:p>
          <a:p>
            <a:pPr lvl="1"/>
            <a:r>
              <a:rPr lang="en-US" sz="2800" dirty="0"/>
              <a:t>Increased production of food forced many smaller farmers out of business and looking for new work </a:t>
            </a:r>
          </a:p>
        </p:txBody>
      </p:sp>
    </p:spTree>
    <p:extLst>
      <p:ext uri="{BB962C8B-B14F-4D97-AF65-F5344CB8AC3E}">
        <p14:creationId xmlns:p14="http://schemas.microsoft.com/office/powerpoint/2010/main" val="314938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6" y="242002"/>
            <a:ext cx="7185212" cy="73963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Why did the Industrial Revolution Begin in Britain?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36" y="1196788"/>
            <a:ext cx="8570258" cy="5177118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Large population of workers </a:t>
            </a:r>
          </a:p>
          <a:p>
            <a:pPr marL="457200" indent="-457200">
              <a:buSzPct val="100000"/>
              <a:buAutoNum type="arabicPeriod"/>
            </a:pPr>
            <a:r>
              <a:rPr lang="en-US" dirty="0"/>
              <a:t>Extensive natural resources including </a:t>
            </a:r>
            <a:r>
              <a:rPr lang="en-US" b="1" dirty="0">
                <a:solidFill>
                  <a:srgbClr val="FFFF00"/>
                </a:solidFill>
              </a:rPr>
              <a:t>coal, iron ore, and water power </a:t>
            </a:r>
          </a:p>
          <a:p>
            <a:pPr marL="457200" indent="-457200">
              <a:buSzPct val="100000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Wealthy businesspeople </a:t>
            </a:r>
            <a:r>
              <a:rPr lang="en-US" dirty="0"/>
              <a:t>to invest in the manufacture of new inventions </a:t>
            </a:r>
          </a:p>
          <a:p>
            <a:pPr marL="457200" indent="-457200">
              <a:buSzPct val="100000"/>
              <a:buAutoNum type="arabicPeriod"/>
            </a:pPr>
            <a:r>
              <a:rPr lang="en-US" dirty="0"/>
              <a:t>Highly developed banking system allowed people to take out business loans </a:t>
            </a:r>
          </a:p>
          <a:p>
            <a:pPr marL="457200" indent="-457200">
              <a:buSzPct val="100000"/>
              <a:buAutoNum type="arabicPeriod"/>
            </a:pPr>
            <a:r>
              <a:rPr lang="en-US" b="1" dirty="0">
                <a:solidFill>
                  <a:srgbClr val="FFFF00"/>
                </a:solidFill>
              </a:rPr>
              <a:t>Growing overseas trade </a:t>
            </a:r>
          </a:p>
          <a:p>
            <a:pPr marL="457200" indent="-457200">
              <a:buSzPct val="100000"/>
              <a:buAutoNum type="arabicPeriod"/>
            </a:pPr>
            <a:r>
              <a:rPr lang="en-US" dirty="0"/>
              <a:t>Britain’s political stability allowed people to invest in new ideas </a:t>
            </a:r>
          </a:p>
        </p:txBody>
      </p:sp>
    </p:spTree>
    <p:extLst>
      <p:ext uri="{BB962C8B-B14F-4D97-AF65-F5344CB8AC3E}">
        <p14:creationId xmlns:p14="http://schemas.microsoft.com/office/powerpoint/2010/main" val="111250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5" y="0"/>
            <a:ext cx="3791857" cy="68580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 l="36620" t="19549" r="31549" b="11028"/>
          <a:stretch>
            <a:fillRect/>
          </a:stretch>
        </p:blipFill>
        <p:spPr bwMode="auto">
          <a:xfrm>
            <a:off x="4227699" y="430305"/>
            <a:ext cx="476390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18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215108"/>
            <a:ext cx="8138364" cy="76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Textile Industry – the First to Industrialize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59" y="1143001"/>
            <a:ext cx="8534400" cy="5096435"/>
          </a:xfrm>
        </p:spPr>
        <p:txBody>
          <a:bodyPr>
            <a:noAutofit/>
          </a:bodyPr>
          <a:lstStyle/>
          <a:p>
            <a:r>
              <a:rPr lang="en-US" dirty="0"/>
              <a:t>Textile = </a:t>
            </a:r>
            <a:r>
              <a:rPr lang="en-US" b="1" dirty="0">
                <a:solidFill>
                  <a:srgbClr val="FFFF00"/>
                </a:solidFill>
              </a:rPr>
              <a:t>the manufacture of cloth </a:t>
            </a:r>
          </a:p>
          <a:p>
            <a:r>
              <a:rPr lang="en-US" dirty="0"/>
              <a:t>Britain’s textile industry clothed the world in wool, linen, and cotton.  With an increasing population, demand for clothing in Britain increased dramatically.  </a:t>
            </a:r>
          </a:p>
          <a:p>
            <a:r>
              <a:rPr lang="en-US" dirty="0"/>
              <a:t>New inventions such as the </a:t>
            </a:r>
            <a:r>
              <a:rPr lang="en-US" b="1" dirty="0">
                <a:solidFill>
                  <a:srgbClr val="FFFF00"/>
                </a:solidFill>
              </a:rPr>
              <a:t>flying shuttle and the spinning jenny increased productivity </a:t>
            </a:r>
          </a:p>
          <a:p>
            <a:r>
              <a:rPr lang="en-US" dirty="0"/>
              <a:t>Some machines used </a:t>
            </a:r>
            <a:r>
              <a:rPr lang="en-US" b="1" dirty="0">
                <a:solidFill>
                  <a:srgbClr val="FFFF00"/>
                </a:solidFill>
              </a:rPr>
              <a:t>water to increase power </a:t>
            </a:r>
            <a:r>
              <a:rPr lang="en-US" dirty="0"/>
              <a:t>and production </a:t>
            </a:r>
          </a:p>
          <a:p>
            <a:r>
              <a:rPr lang="en-US" dirty="0"/>
              <a:t>Larger machines took up entire rooms and forced mill owners to create large buildings to house these machines (factories) </a:t>
            </a:r>
          </a:p>
        </p:txBody>
      </p:sp>
    </p:spTree>
    <p:extLst>
      <p:ext uri="{BB962C8B-B14F-4D97-AF65-F5344CB8AC3E}">
        <p14:creationId xmlns:p14="http://schemas.microsoft.com/office/powerpoint/2010/main" val="357946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" y="382704"/>
            <a:ext cx="4624718" cy="3422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924078"/>
            <a:ext cx="484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Spinning Jenny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16" y="2094111"/>
            <a:ext cx="4696184" cy="41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516" y="174766"/>
            <a:ext cx="8528328" cy="914447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Why is the cotton gin important? 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04" y="1223683"/>
            <a:ext cx="8649352" cy="4701989"/>
          </a:xfrm>
        </p:spPr>
        <p:txBody>
          <a:bodyPr>
            <a:normAutofit/>
          </a:bodyPr>
          <a:lstStyle/>
          <a:p>
            <a:r>
              <a:rPr lang="en-US" sz="3200" dirty="0"/>
              <a:t>Invented by </a:t>
            </a:r>
            <a:r>
              <a:rPr lang="en-US" sz="3200" b="1" dirty="0">
                <a:solidFill>
                  <a:srgbClr val="FFFF00"/>
                </a:solidFill>
              </a:rPr>
              <a:t>Eli Whitney </a:t>
            </a:r>
            <a:r>
              <a:rPr lang="en-US" sz="3200" dirty="0"/>
              <a:t>in 1794 </a:t>
            </a:r>
          </a:p>
          <a:p>
            <a:r>
              <a:rPr lang="en-US" sz="3200" dirty="0"/>
              <a:t>Previously cotton seeds had to be removed from the raw cotton by hand </a:t>
            </a:r>
          </a:p>
          <a:p>
            <a:r>
              <a:rPr lang="en-US" sz="3200" dirty="0"/>
              <a:t>The cotton gin increased the amount of cotton that could be cleaned </a:t>
            </a:r>
          </a:p>
          <a:p>
            <a:r>
              <a:rPr lang="en-US" sz="3200" dirty="0"/>
              <a:t>Cotton gin = </a:t>
            </a:r>
            <a:r>
              <a:rPr lang="en-US" sz="3200" b="1" dirty="0">
                <a:solidFill>
                  <a:srgbClr val="FFFF00"/>
                </a:solidFill>
              </a:rPr>
              <a:t>HUGE increase in production of cotton </a:t>
            </a:r>
          </a:p>
        </p:txBody>
      </p:sp>
    </p:spTree>
    <p:extLst>
      <p:ext uri="{BB962C8B-B14F-4D97-AF65-F5344CB8AC3E}">
        <p14:creationId xmlns:p14="http://schemas.microsoft.com/office/powerpoint/2010/main" val="18700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07" y="132319"/>
            <a:ext cx="6316124" cy="415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11" y="2509931"/>
            <a:ext cx="4563035" cy="39242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4289611"/>
            <a:ext cx="397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Cotton Gin video: </a:t>
            </a:r>
            <a:r>
              <a:rPr lang="en-US" sz="2400" dirty="0">
                <a:hlinkClick r:id="rId4"/>
              </a:rPr>
              <a:t>http://havefunwithhistory.com/movies/cottonGin.html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1723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728</TotalTime>
  <Words>627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Tw Cen MT</vt:lpstr>
      <vt:lpstr>Circuit</vt:lpstr>
      <vt:lpstr>The Industrial Revolution </vt:lpstr>
      <vt:lpstr>Review of the Industrial Revolution </vt:lpstr>
      <vt:lpstr>The Agricultural Revolution </vt:lpstr>
      <vt:lpstr>Why did the Industrial Revolution Begin in Britain? </vt:lpstr>
      <vt:lpstr>PowerPoint Presentation</vt:lpstr>
      <vt:lpstr>Textile Industry – the First to Industrialize </vt:lpstr>
      <vt:lpstr>PowerPoint Presentation</vt:lpstr>
      <vt:lpstr>Why is the cotton gin important? </vt:lpstr>
      <vt:lpstr>PowerPoint Presentation</vt:lpstr>
      <vt:lpstr>Improvements in Transportation </vt:lpstr>
      <vt:lpstr>Improvements in Railway Transportation  </vt:lpstr>
      <vt:lpstr>PowerPoint Presentation</vt:lpstr>
      <vt:lpstr>Industrial Revolution Spreads </vt:lpstr>
      <vt:lpstr>Impact of Industrialization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Leslie Sniegowski</dc:creator>
  <cp:lastModifiedBy>Leslie Sniegowski</cp:lastModifiedBy>
  <cp:revision>26</cp:revision>
  <dcterms:created xsi:type="dcterms:W3CDTF">2015-01-02T01:03:09Z</dcterms:created>
  <dcterms:modified xsi:type="dcterms:W3CDTF">2016-01-07T03:24:48Z</dcterms:modified>
</cp:coreProperties>
</file>