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8"/>
  </p:handoutMasterIdLst>
  <p:sldIdLst>
    <p:sldId id="262" r:id="rId2"/>
    <p:sldId id="256" r:id="rId3"/>
    <p:sldId id="257" r:id="rId4"/>
    <p:sldId id="259" r:id="rId5"/>
    <p:sldId id="260" r:id="rId6"/>
    <p:sldId id="261" r:id="rId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8" d="100"/>
          <a:sy n="88" d="100"/>
        </p:scale>
        <p:origin x="9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63A569C-4990-4285-A2B5-1D1C623A51D6}" type="datetimeFigureOut">
              <a:rPr lang="en-US" smtClean="0"/>
              <a:t>11/8/2016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4380675-0D85-4903-BE92-7DE4EFDC3EB3}" type="slidenum">
              <a:rPr lang="en-US" smtClean="0"/>
              <a:t>‹#›</a:t>
            </a:fld>
            <a:endParaRPr lang="en-US"/>
          </a:p>
        </p:txBody>
      </p:sp>
    </p:spTree>
    <p:extLst>
      <p:ext uri="{BB962C8B-B14F-4D97-AF65-F5344CB8AC3E}">
        <p14:creationId xmlns:p14="http://schemas.microsoft.com/office/powerpoint/2010/main" val="11546186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5132" y="3887812"/>
            <a:ext cx="91467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4330" y="2194561"/>
            <a:ext cx="843534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7175" y="3915938"/>
            <a:ext cx="862965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11/8/2016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74638"/>
            <a:ext cx="180178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4638"/>
            <a:ext cx="5979968"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96DFF08F-DC6B-4601-B491-B0F83F6DD2DA}" type="datetimeFigureOut">
              <a:rPr lang="en-US" dirty="0"/>
              <a:t>11/8/2016</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6616" y="2194560"/>
            <a:ext cx="843534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0604" y="3911827"/>
            <a:ext cx="8627364"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11/8/2016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5256"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5256" y="2656566"/>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3423" y="1913470"/>
            <a:ext cx="356616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3423" y="2656564"/>
            <a:ext cx="356616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05256" y="2120054"/>
            <a:ext cx="459486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41767" y="2147487"/>
            <a:ext cx="24003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0120" y="2211494"/>
            <a:ext cx="459486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43016" y="2150621"/>
            <a:ext cx="24003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84176"/>
            <a:ext cx="733806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02189" y="2011680"/>
            <a:ext cx="733806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01699" y="6422855"/>
            <a:ext cx="2250671"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11/8/2016</a:t>
            </a:fld>
            <a:endParaRPr lang="en-US" dirty="0"/>
          </a:p>
        </p:txBody>
      </p:sp>
      <p:sp>
        <p:nvSpPr>
          <p:cNvPr id="5" name="Footer Placeholder 4"/>
          <p:cNvSpPr>
            <a:spLocks noGrp="1"/>
          </p:cNvSpPr>
          <p:nvPr>
            <p:ph type="ftr" sz="quarter" idx="3"/>
          </p:nvPr>
        </p:nvSpPr>
        <p:spPr>
          <a:xfrm>
            <a:off x="4197353" y="6422855"/>
            <a:ext cx="378333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7994195"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175" y="132039"/>
            <a:ext cx="8435340" cy="1032734"/>
          </a:xfrm>
        </p:spPr>
        <p:txBody>
          <a:bodyPr>
            <a:normAutofit/>
          </a:bodyPr>
          <a:lstStyle/>
          <a:p>
            <a:r>
              <a:rPr lang="en-US" sz="5400" b="1" dirty="0" smtClean="0">
                <a:latin typeface="Arial Rounded MT Bold" panose="020F0704030504030204" pitchFamily="34" charset="0"/>
              </a:rPr>
              <a:t>Starter </a:t>
            </a:r>
            <a:r>
              <a:rPr lang="en-US" sz="5400" b="1" dirty="0" smtClean="0">
                <a:latin typeface="Arial Rounded MT Bold" panose="020F0704030504030204" pitchFamily="34" charset="0"/>
              </a:rPr>
              <a:t>11-8-16</a:t>
            </a:r>
            <a:endParaRPr lang="en-US" sz="5400" b="1" dirty="0">
              <a:latin typeface="Arial Rounded MT Bold" panose="020F0704030504030204" pitchFamily="34" charset="0"/>
            </a:endParaRPr>
          </a:p>
        </p:txBody>
      </p:sp>
      <p:sp>
        <p:nvSpPr>
          <p:cNvPr id="3" name="Subtitle 2"/>
          <p:cNvSpPr>
            <a:spLocks noGrp="1"/>
          </p:cNvSpPr>
          <p:nvPr>
            <p:ph type="subTitle" idx="1"/>
          </p:nvPr>
        </p:nvSpPr>
        <p:spPr>
          <a:xfrm>
            <a:off x="257175" y="1164773"/>
            <a:ext cx="8629650" cy="5105398"/>
          </a:xfrm>
        </p:spPr>
        <p:txBody>
          <a:bodyPr>
            <a:noAutofit/>
          </a:bodyPr>
          <a:lstStyle/>
          <a:p>
            <a:pPr marL="457200" indent="-457200" algn="l">
              <a:buAutoNum type="arabicPeriod"/>
            </a:pPr>
            <a:r>
              <a:rPr lang="en-US" sz="2800" b="1" dirty="0" smtClean="0">
                <a:solidFill>
                  <a:schemeClr val="tx1"/>
                </a:solidFill>
              </a:rPr>
              <a:t>Any Late Trial of Charles I?  2 days late = 20 points off today</a:t>
            </a:r>
            <a:endParaRPr lang="en-US" sz="2800" b="1" dirty="0">
              <a:solidFill>
                <a:schemeClr val="tx1"/>
              </a:solidFill>
            </a:endParaRPr>
          </a:p>
          <a:p>
            <a:pPr marL="457200" indent="-457200" algn="l">
              <a:buAutoNum type="arabicPeriod"/>
            </a:pPr>
            <a:r>
              <a:rPr lang="en-US" sz="2800" b="1" dirty="0" smtClean="0">
                <a:solidFill>
                  <a:schemeClr val="tx1"/>
                </a:solidFill>
              </a:rPr>
              <a:t>Update your Table of Contents: </a:t>
            </a:r>
          </a:p>
          <a:p>
            <a:pPr algn="l"/>
            <a:r>
              <a:rPr lang="en-US" sz="2800" b="1" dirty="0" smtClean="0">
                <a:solidFill>
                  <a:schemeClr val="tx1"/>
                </a:solidFill>
              </a:rPr>
              <a:t> </a:t>
            </a:r>
            <a:r>
              <a:rPr lang="en-US" sz="2800" b="1" dirty="0">
                <a:solidFill>
                  <a:schemeClr val="tx1"/>
                </a:solidFill>
              </a:rPr>
              <a:t> </a:t>
            </a:r>
            <a:r>
              <a:rPr lang="en-US" sz="2800" b="1" dirty="0" smtClean="0">
                <a:solidFill>
                  <a:schemeClr val="tx1"/>
                </a:solidFill>
              </a:rPr>
              <a:t>    (11) Enlightenment in Europe Guided Notes 11-7-16 </a:t>
            </a:r>
          </a:p>
          <a:p>
            <a:pPr algn="l"/>
            <a:r>
              <a:rPr lang="en-US" sz="2800" b="1" dirty="0" smtClean="0">
                <a:solidFill>
                  <a:schemeClr val="tx1"/>
                </a:solidFill>
              </a:rPr>
              <a:t>      (12) Why Government? John Locke Activity 11-8-16</a:t>
            </a:r>
          </a:p>
          <a:p>
            <a:pPr marL="514350" indent="-514350" algn="l">
              <a:buAutoNum type="arabicPeriod" startAt="3"/>
            </a:pPr>
            <a:endParaRPr lang="en-US" sz="2800" b="1" dirty="0" smtClean="0">
              <a:solidFill>
                <a:schemeClr val="tx1"/>
              </a:solidFill>
            </a:endParaRPr>
          </a:p>
          <a:p>
            <a:pPr marL="514350" indent="-514350" algn="l">
              <a:buAutoNum type="arabicPeriod" startAt="3"/>
            </a:pPr>
            <a:r>
              <a:rPr lang="en-US" sz="2800" b="1" dirty="0" smtClean="0">
                <a:solidFill>
                  <a:schemeClr val="tx1"/>
                </a:solidFill>
              </a:rPr>
              <a:t>You will need colored pencils, scissors, and glue stick today.  If you hav</a:t>
            </a:r>
            <a:r>
              <a:rPr lang="en-US" sz="2800" b="1" dirty="0" smtClean="0">
                <a:solidFill>
                  <a:schemeClr val="tx1"/>
                </a:solidFill>
              </a:rPr>
              <a:t>e your own, please take them out. </a:t>
            </a:r>
          </a:p>
          <a:p>
            <a:pPr algn="l"/>
            <a:endParaRPr lang="en-US" sz="2800" b="1" dirty="0" smtClean="0">
              <a:solidFill>
                <a:schemeClr val="tx1"/>
              </a:solidFill>
            </a:endParaRPr>
          </a:p>
        </p:txBody>
      </p:sp>
    </p:spTree>
    <p:extLst>
      <p:ext uri="{BB962C8B-B14F-4D97-AF65-F5344CB8AC3E}">
        <p14:creationId xmlns:p14="http://schemas.microsoft.com/office/powerpoint/2010/main" val="188002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Government? </a:t>
            </a:r>
            <a:endParaRPr lang="en-US" dirty="0"/>
          </a:p>
        </p:txBody>
      </p:sp>
      <p:sp>
        <p:nvSpPr>
          <p:cNvPr id="3" name="Subtitle 2"/>
          <p:cNvSpPr>
            <a:spLocks noGrp="1"/>
          </p:cNvSpPr>
          <p:nvPr>
            <p:ph type="subTitle" idx="1"/>
          </p:nvPr>
        </p:nvSpPr>
        <p:spPr/>
        <p:txBody>
          <a:bodyPr>
            <a:noAutofit/>
          </a:bodyPr>
          <a:lstStyle/>
          <a:p>
            <a:r>
              <a:rPr lang="en-US" sz="2800" b="1" dirty="0" smtClean="0">
                <a:solidFill>
                  <a:schemeClr val="bg1"/>
                </a:solidFill>
              </a:rPr>
              <a:t>Review of Hobbes and Locke</a:t>
            </a:r>
            <a:endParaRPr lang="en-US" sz="2800" b="1" dirty="0">
              <a:solidFill>
                <a:schemeClr val="bg1"/>
              </a:solidFill>
            </a:endParaRPr>
          </a:p>
        </p:txBody>
      </p:sp>
    </p:spTree>
    <p:extLst>
      <p:ext uri="{BB962C8B-B14F-4D97-AF65-F5344CB8AC3E}">
        <p14:creationId xmlns:p14="http://schemas.microsoft.com/office/powerpoint/2010/main" val="140122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284176"/>
            <a:ext cx="7338060" cy="815281"/>
          </a:xfrm>
        </p:spPr>
        <p:txBody>
          <a:bodyPr>
            <a:normAutofit fontScale="90000"/>
          </a:bodyPr>
          <a:lstStyle/>
          <a:p>
            <a:r>
              <a:rPr lang="en-US" dirty="0" smtClean="0">
                <a:solidFill>
                  <a:schemeClr val="bg1"/>
                </a:solidFill>
              </a:rPr>
              <a:t>Review of Scientific Revolution &amp; Enlightenment</a:t>
            </a:r>
            <a:endParaRPr lang="en-US" dirty="0">
              <a:solidFill>
                <a:schemeClr val="bg1"/>
              </a:solidFill>
            </a:endParaRPr>
          </a:p>
        </p:txBody>
      </p:sp>
      <p:pic>
        <p:nvPicPr>
          <p:cNvPr id="4" name="Scientific Revolution and Enlightenment Review">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72223" y="1184827"/>
            <a:ext cx="7597992" cy="5555926"/>
          </a:xfrm>
        </p:spPr>
      </p:pic>
    </p:spTree>
    <p:extLst>
      <p:ext uri="{BB962C8B-B14F-4D97-AF65-F5344CB8AC3E}">
        <p14:creationId xmlns:p14="http://schemas.microsoft.com/office/powerpoint/2010/main" val="2841789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Why government? </a:t>
            </a:r>
            <a:endParaRPr lang="en-US" b="1" dirty="0">
              <a:solidFill>
                <a:schemeClr val="bg1"/>
              </a:solidFill>
            </a:endParaRPr>
          </a:p>
        </p:txBody>
      </p:sp>
      <p:sp>
        <p:nvSpPr>
          <p:cNvPr id="3" name="Content Placeholder 2"/>
          <p:cNvSpPr>
            <a:spLocks noGrp="1"/>
          </p:cNvSpPr>
          <p:nvPr>
            <p:ph idx="1"/>
          </p:nvPr>
        </p:nvSpPr>
        <p:spPr/>
        <p:txBody>
          <a:bodyPr>
            <a:noAutofit/>
          </a:bodyPr>
          <a:lstStyle/>
          <a:p>
            <a:pPr marL="457200" indent="-457200">
              <a:buClrTx/>
              <a:buAutoNum type="arabicPeriod"/>
            </a:pPr>
            <a:r>
              <a:rPr lang="en-US" sz="2800" dirty="0" smtClean="0"/>
              <a:t>On one side of your white sheet of computer paper, write your name and class period.  </a:t>
            </a:r>
          </a:p>
          <a:p>
            <a:pPr marL="457200" indent="-457200">
              <a:buClrTx/>
              <a:buAutoNum type="arabicPeriod"/>
            </a:pPr>
            <a:r>
              <a:rPr lang="en-US" sz="2800" dirty="0" smtClean="0"/>
              <a:t>Fold your piece of computer paper into NINE sections.  </a:t>
            </a:r>
          </a:p>
          <a:p>
            <a:pPr marL="457200" indent="-457200">
              <a:buClrTx/>
              <a:buAutoNum type="arabicPeriod"/>
            </a:pPr>
            <a:r>
              <a:rPr lang="en-US" sz="2800" dirty="0" smtClean="0"/>
              <a:t>Follow the directions on the next slide to make your illustrations for each box.  Your illustrations need to be in color and have enough details to tell what you are drawing.  </a:t>
            </a:r>
            <a:endParaRPr lang="en-US" sz="2800" dirty="0"/>
          </a:p>
        </p:txBody>
      </p:sp>
    </p:spTree>
    <p:extLst>
      <p:ext uri="{BB962C8B-B14F-4D97-AF65-F5344CB8AC3E}">
        <p14:creationId xmlns:p14="http://schemas.microsoft.com/office/powerpoint/2010/main" val="2071685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WHY GOVERNMENT? </a:t>
            </a:r>
            <a:endParaRPr lang="en-US" b="1" dirty="0">
              <a:solidFill>
                <a:schemeClr val="bg1"/>
              </a:solidFill>
            </a:endParaRPr>
          </a:p>
        </p:txBody>
      </p:sp>
      <p:sp>
        <p:nvSpPr>
          <p:cNvPr id="3" name="Content Placeholder 2"/>
          <p:cNvSpPr>
            <a:spLocks noGrp="1"/>
          </p:cNvSpPr>
          <p:nvPr>
            <p:ph idx="1"/>
          </p:nvPr>
        </p:nvSpPr>
        <p:spPr>
          <a:xfrm>
            <a:off x="228600" y="1905000"/>
            <a:ext cx="8665029" cy="4757056"/>
          </a:xfrm>
        </p:spPr>
        <p:txBody>
          <a:bodyPr>
            <a:normAutofit lnSpcReduction="10000"/>
          </a:bodyPr>
          <a:lstStyle/>
          <a:p>
            <a:r>
              <a:rPr lang="en-US" b="1" dirty="0" smtClean="0"/>
              <a:t>Box 1: Draw a man thinking.  He’s thinking about government.</a:t>
            </a:r>
          </a:p>
          <a:p>
            <a:r>
              <a:rPr lang="en-US" b="1" dirty="0" smtClean="0"/>
              <a:t>Box 2: Draw a picture of life without rules.  How might people behave?</a:t>
            </a:r>
          </a:p>
          <a:p>
            <a:r>
              <a:rPr lang="en-US" b="1" dirty="0" smtClean="0"/>
              <a:t>Box 3: Draw a man having three ideas.  </a:t>
            </a:r>
          </a:p>
          <a:p>
            <a:r>
              <a:rPr lang="en-US" b="1" dirty="0" smtClean="0"/>
              <a:t>Box 4: Draw someone doing something to survive.  </a:t>
            </a:r>
          </a:p>
          <a:p>
            <a:r>
              <a:rPr lang="en-US" b="1" dirty="0" smtClean="0"/>
              <a:t>Box 5: Draw someone owning things.  </a:t>
            </a:r>
          </a:p>
          <a:p>
            <a:r>
              <a:rPr lang="en-US" b="1" dirty="0" smtClean="0"/>
              <a:t>Box 6: Draw someone being free to live how they want.  (or a symbol of freedom) </a:t>
            </a:r>
          </a:p>
          <a:p>
            <a:r>
              <a:rPr lang="en-US" b="1" dirty="0" smtClean="0"/>
              <a:t>Box 7: Draw two people making an agreement.  </a:t>
            </a:r>
          </a:p>
          <a:p>
            <a:r>
              <a:rPr lang="en-US" b="1" dirty="0" smtClean="0"/>
              <a:t>Box 8: Draw someone giving something away. </a:t>
            </a:r>
          </a:p>
          <a:p>
            <a:r>
              <a:rPr lang="en-US" b="1" dirty="0" smtClean="0"/>
              <a:t>Box 9: Draw a symbol of government.  </a:t>
            </a:r>
            <a:endParaRPr lang="en-US" b="1" dirty="0"/>
          </a:p>
        </p:txBody>
      </p:sp>
    </p:spTree>
    <p:extLst>
      <p:ext uri="{BB962C8B-B14F-4D97-AF65-F5344CB8AC3E}">
        <p14:creationId xmlns:p14="http://schemas.microsoft.com/office/powerpoint/2010/main" val="17729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84176"/>
            <a:ext cx="7641535" cy="1508760"/>
          </a:xfrm>
        </p:spPr>
        <p:txBody>
          <a:bodyPr/>
          <a:lstStyle/>
          <a:p>
            <a:r>
              <a:rPr lang="en-US" b="1" dirty="0" smtClean="0">
                <a:solidFill>
                  <a:schemeClr val="bg1"/>
                </a:solidFill>
              </a:rPr>
              <a:t>WHY GOVERNMENT? </a:t>
            </a:r>
            <a:endParaRPr lang="en-US" b="1" dirty="0">
              <a:solidFill>
                <a:schemeClr val="bg1"/>
              </a:solidFill>
            </a:endParaRPr>
          </a:p>
        </p:txBody>
      </p:sp>
      <p:sp>
        <p:nvSpPr>
          <p:cNvPr id="3" name="Content Placeholder 2"/>
          <p:cNvSpPr>
            <a:spLocks noGrp="1"/>
          </p:cNvSpPr>
          <p:nvPr>
            <p:ph idx="1"/>
          </p:nvPr>
        </p:nvSpPr>
        <p:spPr>
          <a:xfrm>
            <a:off x="413656" y="2011680"/>
            <a:ext cx="8425543" cy="4206240"/>
          </a:xfrm>
        </p:spPr>
        <p:txBody>
          <a:bodyPr>
            <a:normAutofit/>
          </a:bodyPr>
          <a:lstStyle/>
          <a:p>
            <a:r>
              <a:rPr lang="en-US" sz="2400" dirty="0" smtClean="0"/>
              <a:t>Now cut out the “Story of John Locke” cards.  Each person should have their own “story” and cards.  </a:t>
            </a:r>
          </a:p>
          <a:p>
            <a:r>
              <a:rPr lang="en-US" sz="2400" dirty="0" smtClean="0"/>
              <a:t>Once you cut the cards out, begin matching your cards to each box of the story.  </a:t>
            </a:r>
          </a:p>
          <a:p>
            <a:r>
              <a:rPr lang="en-US" sz="2400" dirty="0" smtClean="0"/>
              <a:t>If you think you have all of your cards matched correctly, raise your hand and I will come to check BEFORE you tape or glue them down.  </a:t>
            </a:r>
          </a:p>
          <a:p>
            <a:r>
              <a:rPr lang="en-US" sz="2400" dirty="0" smtClean="0"/>
              <a:t>Using the </a:t>
            </a:r>
            <a:r>
              <a:rPr lang="en-US" sz="2400" b="1" dirty="0" smtClean="0"/>
              <a:t>BOLDED </a:t>
            </a:r>
            <a:r>
              <a:rPr lang="en-US" sz="2400" dirty="0" smtClean="0"/>
              <a:t>words from your story, complete the Why Government? Worksheet on John Locke </a:t>
            </a:r>
            <a:endParaRPr lang="en-US" sz="2400" dirty="0"/>
          </a:p>
        </p:txBody>
      </p:sp>
    </p:spTree>
    <p:extLst>
      <p:ext uri="{BB962C8B-B14F-4D97-AF65-F5344CB8AC3E}">
        <p14:creationId xmlns:p14="http://schemas.microsoft.com/office/powerpoint/2010/main" val="1107812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34</TotalTime>
  <Words>345</Words>
  <Application>Microsoft Office PowerPoint</Application>
  <PresentationFormat>On-screen Show (4:3)</PresentationFormat>
  <Paragraphs>29</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 Rounded MT Bold</vt:lpstr>
      <vt:lpstr>Calibri</vt:lpstr>
      <vt:lpstr>Corbel</vt:lpstr>
      <vt:lpstr>Wingdings</vt:lpstr>
      <vt:lpstr>Banded</vt:lpstr>
      <vt:lpstr>Starter 11-8-16</vt:lpstr>
      <vt:lpstr>Why Government? </vt:lpstr>
      <vt:lpstr>Review of Scientific Revolution &amp; Enlightenment</vt:lpstr>
      <vt:lpstr>Why government? </vt:lpstr>
      <vt:lpstr>WHY GOVERNMENT? </vt:lpstr>
      <vt:lpstr>WHY GOVERNMENT?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Government?</dc:title>
  <dc:creator>lsniegowski</dc:creator>
  <cp:lastModifiedBy>lsniegowski</cp:lastModifiedBy>
  <cp:revision>5</cp:revision>
  <cp:lastPrinted>2016-11-08T12:49:49Z</cp:lastPrinted>
  <dcterms:created xsi:type="dcterms:W3CDTF">2015-11-05T12:03:25Z</dcterms:created>
  <dcterms:modified xsi:type="dcterms:W3CDTF">2016-11-08T12:50:03Z</dcterms:modified>
</cp:coreProperties>
</file>