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F1FC-812F-4F84-B3A1-E6FEDCBB417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77FB04-B67D-4181-950D-DC1ECFAF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F1FC-812F-4F84-B3A1-E6FEDCBB417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B04-B67D-4181-950D-DC1ECFAF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F1FC-812F-4F84-B3A1-E6FEDCBB417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B04-B67D-4181-950D-DC1ECFAF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E2F1FC-812F-4F84-B3A1-E6FEDCBB417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C77FB04-B67D-4181-950D-DC1ECFAF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F1FC-812F-4F84-B3A1-E6FEDCBB417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B04-B67D-4181-950D-DC1ECFAF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F1FC-812F-4F84-B3A1-E6FEDCBB417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B04-B67D-4181-950D-DC1ECFAF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B04-B67D-4181-950D-DC1ECFAF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F1FC-812F-4F84-B3A1-E6FEDCBB417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F1FC-812F-4F84-B3A1-E6FEDCBB417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B04-B67D-4181-950D-DC1ECFAF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F1FC-812F-4F84-B3A1-E6FEDCBB417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B04-B67D-4181-950D-DC1ECFAF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E2F1FC-812F-4F84-B3A1-E6FEDCBB417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77FB04-B67D-4181-950D-DC1ECFAF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F1FC-812F-4F84-B3A1-E6FEDCBB417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77FB04-B67D-4181-950D-DC1ECFAF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E2F1FC-812F-4F84-B3A1-E6FEDCBB417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C77FB04-B67D-4181-950D-DC1ECFAF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Directions: Confirm or Correct </a:t>
            </a:r>
          </a:p>
          <a:p>
            <a:r>
              <a:rPr lang="en-US" sz="3200" dirty="0" smtClean="0"/>
              <a:t>the responses on your vocabulary sheet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World History Basics Vocabulary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(9) People elect leaders to write and manage laws for the country.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Representative Democracy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C:\Documents and Settings\nsilverthorn\Local Settings\Temporary Internet Files\Content.IE5\RYIZ9ZHG\MC9000567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124200"/>
            <a:ext cx="3347760" cy="2922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(10) Most goods and services are offered by private companies</a:t>
            </a:r>
            <a:r>
              <a:rPr lang="en-US" sz="4000" dirty="0" smtClean="0"/>
              <a:t>.</a:t>
            </a:r>
          </a:p>
          <a:p>
            <a:pPr marL="0" indent="0" algn="ctr">
              <a:buNone/>
            </a:pPr>
            <a:r>
              <a:rPr lang="en-US" sz="4000" dirty="0" smtClean="0"/>
              <a:t>(aka capitalism)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Market Economy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 descr="C:\Documents and Settings\nsilverthorn\Local Settings\Temporary Internet Files\Content.IE5\J4X7O47L\MC9004415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810000"/>
            <a:ext cx="4117052" cy="238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(11) Economic system based on traditions, customs, and beliefs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Traditional Economy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700" name="AutoShape 4" descr="Farm clip ar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Farm clip ar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clip-art-farm-105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124200"/>
            <a:ext cx="2730838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(12) Combination of both government owned and privately owned businesses.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Mixed Economy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6" name="Picture 2" descr="C:\Documents and Settings\nsilverthorn\Local Settings\Temporary Internet Files\Content.IE5\3E62RA4M\MP9002890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352800"/>
            <a:ext cx="1969008" cy="2968354"/>
          </a:xfrm>
          <a:prstGeom prst="rect">
            <a:avLst/>
          </a:prstGeom>
          <a:noFill/>
        </p:spPr>
      </p:pic>
      <p:pic>
        <p:nvPicPr>
          <p:cNvPr id="11268" name="Picture 4" descr="C:\Documents and Settings\nsilverthorn\Local Settings\Temporary Internet Files\Content.IE5\3E62RA4M\MC9002972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733800"/>
            <a:ext cx="2638096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(13) Taxes on goods from other countries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Tariff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1" name="Picture 3" descr="C:\Documents and Settings\nsilverthorn\Local Settings\Temporary Internet Files\Content.IE5\J4X7O47L\MC9000593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7483" y="2799892"/>
            <a:ext cx="3877522" cy="2610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(14) The government owns and offers all goods and services and decides their costs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(aka communism)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Command Economy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9" name="Picture 7" descr="C:\Documents and Settings\nsilverthorn\Local Settings\Temporary Internet Files\Content.IE5\NUZNBWM7\MC900445023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124200"/>
            <a:ext cx="2374900" cy="3075410"/>
          </a:xfrm>
          <a:prstGeom prst="rect">
            <a:avLst/>
          </a:prstGeom>
          <a:noFill/>
        </p:spPr>
      </p:pic>
      <p:pic>
        <p:nvPicPr>
          <p:cNvPr id="13321" name="Picture 9" descr="C:\Documents and Settings\nsilverthorn\Local Settings\Temporary Internet Files\Content.IE5\J4X7O47L\MC91021637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037" y="4136262"/>
            <a:ext cx="3124200" cy="2721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Democracy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(1) A form of government in which political power is exercised by all citizens.</a:t>
            </a:r>
            <a:endParaRPr lang="en-US" sz="4000" dirty="0"/>
          </a:p>
        </p:txBody>
      </p:sp>
      <p:pic>
        <p:nvPicPr>
          <p:cNvPr id="1026" name="Picture 2" descr="C:\Documents and Settings\nsilverthorn\Local Settings\Temporary Internet Files\Content.IE5\NUZNBWM7\MM900173989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657600"/>
            <a:ext cx="1447800" cy="1975644"/>
          </a:xfrm>
          <a:prstGeom prst="rect">
            <a:avLst/>
          </a:prstGeom>
          <a:noFill/>
        </p:spPr>
      </p:pic>
      <p:pic>
        <p:nvPicPr>
          <p:cNvPr id="1027" name="Picture 3" descr="C:\Documents and Settings\nsilverthorn\Local Settings\Temporary Internet Files\Content.IE5\RYIZ9ZHG\MP90038472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86200"/>
            <a:ext cx="1823983" cy="1813560"/>
          </a:xfrm>
          <a:prstGeom prst="rect">
            <a:avLst/>
          </a:prstGeom>
          <a:noFill/>
        </p:spPr>
      </p:pic>
      <p:pic>
        <p:nvPicPr>
          <p:cNvPr id="1028" name="Picture 4" descr="C:\Documents and Settings\nsilverthorn\Local Settings\Temporary Internet Files\Content.IE5\J4X7O47L\MC90030135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886200"/>
            <a:ext cx="1589227" cy="182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(2) Rule by a king or queen.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Monarchy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nsilverthorn\Local Settings\Temporary Internet Files\Content.IE5\RYIZ9ZHG\MC9002379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7614" y="3134008"/>
            <a:ext cx="2249786" cy="1590392"/>
          </a:xfrm>
          <a:prstGeom prst="rect">
            <a:avLst/>
          </a:prstGeom>
          <a:noFill/>
        </p:spPr>
      </p:pic>
      <p:pic>
        <p:nvPicPr>
          <p:cNvPr id="2051" name="Picture 3" descr="C:\Documents and Settings\nsilverthorn\Local Settings\Temporary Internet Files\Content.IE5\NUZNBWM7\MC90030449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971800"/>
            <a:ext cx="1639519" cy="1802282"/>
          </a:xfrm>
          <a:prstGeom prst="rect">
            <a:avLst/>
          </a:prstGeom>
          <a:noFill/>
        </p:spPr>
      </p:pic>
      <p:pic>
        <p:nvPicPr>
          <p:cNvPr id="2053" name="Picture 5" descr="C:\Documents and Settings\nsilverthorn\Local Settings\Temporary Internet Files\Content.IE5\RYIZ9ZHG\MC9003044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9103" y="2895600"/>
            <a:ext cx="1460297" cy="182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(3) Rule by god or a higher power.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Theocracy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Program Files\Microsoft Office\MEDIA\CAGCAT10\j028592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819400"/>
            <a:ext cx="1827886" cy="1827886"/>
          </a:xfrm>
          <a:prstGeom prst="rect">
            <a:avLst/>
          </a:prstGeom>
          <a:noFill/>
        </p:spPr>
      </p:pic>
      <p:pic>
        <p:nvPicPr>
          <p:cNvPr id="3075" name="Picture 3" descr="C:\Program Files\Microsoft Office\MEDIA\CAGCAT10\j030091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41015"/>
            <a:ext cx="1798625" cy="1707185"/>
          </a:xfrm>
          <a:prstGeom prst="rect">
            <a:avLst/>
          </a:prstGeom>
          <a:noFill/>
        </p:spPr>
      </p:pic>
      <p:pic>
        <p:nvPicPr>
          <p:cNvPr id="3076" name="Picture 4" descr="C:\Documents and Settings\nsilverthorn\Local Settings\Temporary Internet Files\Content.IE5\3E62RA4M\MP90031421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895600"/>
            <a:ext cx="2057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(4) Form of government where no one is in charge.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Anarchy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Documents and Settings\nsilverthorn\Local Settings\Temporary Internet Files\Content.IE5\RYIZ9ZHG\MC9001570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43200"/>
            <a:ext cx="3350971" cy="2874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(5) People directly control and are responsible for the laws of their society.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Direct Democracy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4" name="Picture 4" descr="C:\Documents and Settings\nsilverthorn\Local Settings\Temporary Internet Files\Content.IE5\NUZNBWM7\MP91021638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57525"/>
            <a:ext cx="4362450" cy="38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(6) Political power is controlled by one individual.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Autocracy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7" name="Picture 3" descr="C:\Documents and Settings\nsilverthorn\Local Settings\Temporary Internet Files\Content.IE5\RYIZ9ZHG\MM90036527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971800"/>
            <a:ext cx="2223423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(7) Absolute power of a country which is usually taken by force.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smtClean="0">
                <a:solidFill>
                  <a:schemeClr val="accent2">
                    <a:lumMod val="50000"/>
                  </a:schemeClr>
                </a:solidFill>
              </a:rPr>
              <a:t>Dictatorship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kim jung u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6248" y="2667000"/>
            <a:ext cx="3342028" cy="2676286"/>
          </a:xfrm>
          <a:prstGeom prst="rect">
            <a:avLst/>
          </a:prstGeom>
        </p:spPr>
      </p:pic>
      <p:pic>
        <p:nvPicPr>
          <p:cNvPr id="7170" name="Picture 2" descr="C:\Documents and Settings\nsilverthorn\Local Settings\Temporary Internet Files\Content.IE5\J4X7O47L\MC9003186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95800"/>
            <a:ext cx="1826057" cy="1716329"/>
          </a:xfrm>
          <a:prstGeom prst="rect">
            <a:avLst/>
          </a:prstGeom>
          <a:noFill/>
        </p:spPr>
      </p:pic>
      <p:pic>
        <p:nvPicPr>
          <p:cNvPr id="6" name="Picture 5" descr="castr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4114800"/>
            <a:ext cx="256032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(8) “Rule by Few” </a:t>
            </a: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Oligarchy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5" name="Picture 3" descr="C:\Documents and Settings\nsilverthorn\Local Settings\Temporary Internet Files\Content.IE5\3E62RA4M\MC9002792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667000"/>
            <a:ext cx="2589124" cy="3093560"/>
          </a:xfrm>
          <a:prstGeom prst="rect">
            <a:avLst/>
          </a:prstGeom>
          <a:noFill/>
        </p:spPr>
      </p:pic>
      <p:pic>
        <p:nvPicPr>
          <p:cNvPr id="8196" name="Picture 4" descr="C:\Documents and Settings\nsilverthorn\Local Settings\Temporary Internet Files\Content.IE5\NUZNBWM7\MC9002165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429000"/>
            <a:ext cx="1637690" cy="182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252</TotalTime>
  <Words>224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Constantia</vt:lpstr>
      <vt:lpstr>Wingdings 2</vt:lpstr>
      <vt:lpstr>Paper</vt:lpstr>
      <vt:lpstr>World History Basics Vocabulary</vt:lpstr>
      <vt:lpstr>Democracy</vt:lpstr>
      <vt:lpstr>Monarchy</vt:lpstr>
      <vt:lpstr>Theocracy</vt:lpstr>
      <vt:lpstr>Anarchy</vt:lpstr>
      <vt:lpstr>Direct Democracy</vt:lpstr>
      <vt:lpstr>Autocracy</vt:lpstr>
      <vt:lpstr>Dictatorship</vt:lpstr>
      <vt:lpstr>Oligarchy</vt:lpstr>
      <vt:lpstr>Representative Democracy</vt:lpstr>
      <vt:lpstr>Market Economy</vt:lpstr>
      <vt:lpstr>Traditional Economy</vt:lpstr>
      <vt:lpstr>Mixed Economy</vt:lpstr>
      <vt:lpstr>Tariff</vt:lpstr>
      <vt:lpstr>Command Economy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and Economy Vocabulary</dc:title>
  <dc:creator>nsilverthorn</dc:creator>
  <cp:lastModifiedBy>Leslie Sniegowski</cp:lastModifiedBy>
  <cp:revision>17</cp:revision>
  <dcterms:created xsi:type="dcterms:W3CDTF">2013-07-30T17:05:21Z</dcterms:created>
  <dcterms:modified xsi:type="dcterms:W3CDTF">2016-08-28T20:35:00Z</dcterms:modified>
</cp:coreProperties>
</file>