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0"/>
  </p:notesMasterIdLst>
  <p:handoutMasterIdLst>
    <p:handoutMasterId r:id="rId11"/>
  </p:handoutMasterIdLst>
  <p:sldIdLst>
    <p:sldId id="260" r:id="rId5"/>
    <p:sldId id="256" r:id="rId6"/>
    <p:sldId id="257" r:id="rId7"/>
    <p:sldId id="258" r:id="rId8"/>
    <p:sldId id="259"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2880"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959" autoAdjust="0"/>
    <p:restoredTop sz="94434" autoAdjust="0"/>
  </p:normalViewPr>
  <p:slideViewPr>
    <p:cSldViewPr>
      <p:cViewPr varScale="1">
        <p:scale>
          <a:sx n="70" d="100"/>
          <a:sy n="70" d="100"/>
        </p:scale>
        <p:origin x="414" y="72"/>
      </p:cViewPr>
      <p:guideLst>
        <p:guide pos="2880"/>
        <p:guide orient="horz" pos="2160"/>
      </p:guideLst>
    </p:cSldViewPr>
  </p:slideViewPr>
  <p:notesTextViewPr>
    <p:cViewPr>
      <p:scale>
        <a:sx n="1" d="1"/>
        <a:sy n="1" d="1"/>
      </p:scale>
      <p:origin x="0" y="0"/>
    </p:cViewPr>
  </p:notesTextViewPr>
  <p:notesViewPr>
    <p:cSldViewPr>
      <p:cViewPr varScale="1">
        <p:scale>
          <a:sx n="63" d="100"/>
          <a:sy n="63" d="100"/>
        </p:scale>
        <p:origin x="2838"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482589-CB2F-4003-801D-095B67490E73}" type="datetimeFigureOut">
              <a:rPr lang="en-US"/>
              <a:t>11/8/2017</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4A4844B-5D5D-4D8E-9E71-6B297DF4019B}" type="slidenum">
              <a:rPr/>
              <a:t>‹#›</a:t>
            </a:fld>
            <a:endParaRPr/>
          </a:p>
        </p:txBody>
      </p:sp>
    </p:spTree>
    <p:extLst>
      <p:ext uri="{BB962C8B-B14F-4D97-AF65-F5344CB8AC3E}">
        <p14:creationId xmlns:p14="http://schemas.microsoft.com/office/powerpoint/2010/main" val="38589861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A7D4DBF-746C-4C25-853D-8A1CBE8404F4}" type="datetimeFigureOut">
              <a:rPr lang="en-US"/>
              <a:t>11/8/2017</a:t>
            </a:fld>
            <a:endParaRP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DE0FDE7-FE71-46E3-9512-437B13AD5F46}" type="slidenum">
              <a:rPr/>
              <a:t>‹#›</a:t>
            </a:fld>
            <a:endParaRPr/>
          </a:p>
        </p:txBody>
      </p:sp>
    </p:spTree>
    <p:extLst>
      <p:ext uri="{BB962C8B-B14F-4D97-AF65-F5344CB8AC3E}">
        <p14:creationId xmlns:p14="http://schemas.microsoft.com/office/powerpoint/2010/main" val="35669794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56436" y="1524000"/>
            <a:ext cx="6631128" cy="3200400"/>
          </a:xfrm>
        </p:spPr>
        <p:txBody>
          <a:bodyPr>
            <a:noAutofit/>
          </a:bodyPr>
          <a:lstStyle>
            <a:lvl1pPr>
              <a:defRPr sz="5400"/>
            </a:lvl1pPr>
          </a:lstStyle>
          <a:p>
            <a:r>
              <a:rPr lang="en-US" smtClean="0"/>
              <a:t>Click to edit Master title style</a:t>
            </a:r>
            <a:endParaRPr/>
          </a:p>
        </p:txBody>
      </p:sp>
      <p:sp>
        <p:nvSpPr>
          <p:cNvPr id="3" name="Subtitle 2"/>
          <p:cNvSpPr>
            <a:spLocks noGrp="1"/>
          </p:cNvSpPr>
          <p:nvPr>
            <p:ph type="subTitle" idx="1"/>
          </p:nvPr>
        </p:nvSpPr>
        <p:spPr>
          <a:xfrm>
            <a:off x="1256437" y="4876800"/>
            <a:ext cx="5373499" cy="990600"/>
          </a:xfrm>
        </p:spPr>
        <p:txBody>
          <a:bodyPr lIns="91440">
            <a:normAutofit/>
          </a:bodyPr>
          <a:lstStyle>
            <a:lvl1pPr marL="0" indent="0" algn="l">
              <a:spcBef>
                <a:spcPts val="0"/>
              </a:spcBef>
              <a:buNone/>
              <a:defRPr sz="2000" cap="all" spc="250" baseline="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Tree>
    <p:extLst>
      <p:ext uri="{BB962C8B-B14F-4D97-AF65-F5344CB8AC3E}">
        <p14:creationId xmlns:p14="http://schemas.microsoft.com/office/powerpoint/2010/main" val="1988707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Alternate Picture with Caption">
    <p:spTree>
      <p:nvGrpSpPr>
        <p:cNvPr id="1" name=""/>
        <p:cNvGrpSpPr/>
        <p:nvPr/>
      </p:nvGrpSpPr>
      <p:grpSpPr>
        <a:xfrm>
          <a:off x="0" y="0"/>
          <a:ext cx="0" cy="0"/>
          <a:chOff x="0" y="0"/>
          <a:chExt cx="0" cy="0"/>
        </a:xfrm>
      </p:grpSpPr>
      <p:sp>
        <p:nvSpPr>
          <p:cNvPr id="10" name="Rectangle 9"/>
          <p:cNvSpPr/>
          <p:nvPr/>
        </p:nvSpPr>
        <p:spPr>
          <a:xfrm>
            <a:off x="4046082" y="0"/>
            <a:ext cx="5097917"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sz="1800"/>
          </a:p>
        </p:txBody>
      </p:sp>
      <p:sp>
        <p:nvSpPr>
          <p:cNvPr id="11" name="Rectangle 10"/>
          <p:cNvSpPr/>
          <p:nvPr/>
        </p:nvSpPr>
        <p:spPr>
          <a:xfrm>
            <a:off x="4114680" y="0"/>
            <a:ext cx="5029319" cy="6858000"/>
          </a:xfrm>
          <a:prstGeom prst="rect">
            <a:avLst/>
          </a:prstGeom>
          <a:solidFill>
            <a:schemeClr val="accent2">
              <a:lumMod val="7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sz="1800"/>
          </a:p>
        </p:txBody>
      </p:sp>
      <p:sp>
        <p:nvSpPr>
          <p:cNvPr id="2" name="Title 1"/>
          <p:cNvSpPr>
            <a:spLocks noGrp="1"/>
          </p:cNvSpPr>
          <p:nvPr>
            <p:ph type="title"/>
          </p:nvPr>
        </p:nvSpPr>
        <p:spPr>
          <a:xfrm>
            <a:off x="456128" y="685800"/>
            <a:ext cx="3201234" cy="3886200"/>
          </a:xfrm>
        </p:spPr>
        <p:txBody>
          <a:bodyPr anchor="b">
            <a:noAutofit/>
          </a:bodyPr>
          <a:lstStyle>
            <a:lvl1pPr algn="l">
              <a:defRPr sz="4000" b="0"/>
            </a:lvl1pPr>
          </a:lstStyle>
          <a:p>
            <a:r>
              <a:rPr lang="en-US" smtClean="0"/>
              <a:t>Click to edit Master title style</a:t>
            </a:r>
            <a:endParaRPr/>
          </a:p>
        </p:txBody>
      </p:sp>
      <p:sp>
        <p:nvSpPr>
          <p:cNvPr id="4" name="Text Placeholder 3"/>
          <p:cNvSpPr>
            <a:spLocks noGrp="1"/>
          </p:cNvSpPr>
          <p:nvPr>
            <p:ph type="body" sz="half" idx="2"/>
          </p:nvPr>
        </p:nvSpPr>
        <p:spPr>
          <a:xfrm>
            <a:off x="456128" y="4724400"/>
            <a:ext cx="3201234" cy="1447800"/>
          </a:xfrm>
        </p:spPr>
        <p:txBody>
          <a:bodyPr>
            <a:normAutofit/>
          </a:bodyPr>
          <a:lstStyle>
            <a:lvl1pPr marL="0" indent="0">
              <a:spcBef>
                <a:spcPts val="12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Picture Placeholder 2" descr="An empty placeholder to add an image. Click on the placeholder and select the image that you wish to add.&#10;"/>
          <p:cNvSpPr>
            <a:spLocks noGrp="1"/>
          </p:cNvSpPr>
          <p:nvPr>
            <p:ph type="pic" idx="1"/>
          </p:nvPr>
        </p:nvSpPr>
        <p:spPr>
          <a:xfrm>
            <a:off x="4572000" y="685800"/>
            <a:ext cx="4115872" cy="5486400"/>
          </a:xfrm>
          <a:solidFill>
            <a:schemeClr val="tx2">
              <a:lumMod val="10000"/>
            </a:schemeClr>
          </a:solidFill>
          <a:ln w="50800">
            <a:solidFill>
              <a:schemeClr val="tx1"/>
            </a:solidFill>
            <a:miter lim="800000"/>
          </a:ln>
          <a:effectLst>
            <a:outerShdw blurRad="190500" algn="ctr" rotWithShape="0">
              <a:prstClr val="black">
                <a:alpha val="50000"/>
              </a:prstClr>
            </a:outerShdw>
          </a:effectLst>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6" name="Footer Placeholder 5"/>
          <p:cNvSpPr>
            <a:spLocks noGrp="1"/>
          </p:cNvSpPr>
          <p:nvPr>
            <p:ph type="ftr" sz="quarter" idx="11"/>
          </p:nvPr>
        </p:nvSpPr>
        <p:spPr/>
        <p:txBody>
          <a:bodyPr/>
          <a:lstStyle>
            <a:lvl1pPr>
              <a:defRPr sz="1100"/>
            </a:lvl1pPr>
          </a:lstStyle>
          <a:p>
            <a:endParaRPr lang="en-US"/>
          </a:p>
        </p:txBody>
      </p:sp>
      <p:sp>
        <p:nvSpPr>
          <p:cNvPr id="5" name="Date Placeholder 4"/>
          <p:cNvSpPr>
            <a:spLocks noGrp="1"/>
          </p:cNvSpPr>
          <p:nvPr>
            <p:ph type="dt" sz="half" idx="10"/>
          </p:nvPr>
        </p:nvSpPr>
        <p:spPr/>
        <p:txBody>
          <a:bodyPr/>
          <a:lstStyle>
            <a:lvl1pPr>
              <a:defRPr sz="1100"/>
            </a:lvl1pPr>
          </a:lstStyle>
          <a:p>
            <a:fld id="{881DC1F7-A9E9-4D8B-8C97-C74523B2CF2A}" type="datetimeFigureOut">
              <a:rPr lang="en-US" smtClean="0"/>
              <a:pPr/>
              <a:t>11/8/2017</a:t>
            </a:fld>
            <a:endParaRPr lang="en-US"/>
          </a:p>
        </p:txBody>
      </p:sp>
      <p:sp>
        <p:nvSpPr>
          <p:cNvPr id="7" name="Slide Number Placeholder 6"/>
          <p:cNvSpPr>
            <a:spLocks noGrp="1"/>
          </p:cNvSpPr>
          <p:nvPr>
            <p:ph type="sldNum" sz="quarter" idx="12"/>
          </p:nvPr>
        </p:nvSpPr>
        <p:spPr/>
        <p:txBody>
          <a:bodyPr/>
          <a:lstStyle>
            <a:lvl1pPr>
              <a:defRPr sz="1100"/>
            </a:lvl1pPr>
          </a:lstStyle>
          <a:p>
            <a:fld id="{299542E4-2CCF-42F6-9D92-ED568035133D}" type="slidenum">
              <a:rPr lang="en-US" smtClean="0"/>
              <a:pPr/>
              <a:t>‹#›</a:t>
            </a:fld>
            <a:endParaRPr lang="en-US"/>
          </a:p>
        </p:txBody>
      </p:sp>
    </p:spTree>
    <p:extLst>
      <p:ext uri="{BB962C8B-B14F-4D97-AF65-F5344CB8AC3E}">
        <p14:creationId xmlns:p14="http://schemas.microsoft.com/office/powerpoint/2010/main" val="2139536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a:lvl6pPr>
            <a:lvl7pPr>
              <a:defRPr/>
            </a:lvl7pPr>
            <a:lvl8pPr>
              <a:defRPr baseline="0"/>
            </a:lvl8pPr>
            <a:lvl9pPr>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4"/>
          <p:cNvSpPr>
            <a:spLocks noGrp="1"/>
          </p:cNvSpPr>
          <p:nvPr>
            <p:ph type="ftr" sz="quarter" idx="11"/>
          </p:nvPr>
        </p:nvSpPr>
        <p:spPr/>
        <p:txBody>
          <a:bodyPr/>
          <a:lstStyle>
            <a:lvl1pPr>
              <a:defRPr sz="1100"/>
            </a:lvl1pPr>
          </a:lstStyle>
          <a:p>
            <a:endParaRPr lang="en-US"/>
          </a:p>
        </p:txBody>
      </p:sp>
      <p:sp>
        <p:nvSpPr>
          <p:cNvPr id="4" name="Date Placeholder 3"/>
          <p:cNvSpPr>
            <a:spLocks noGrp="1"/>
          </p:cNvSpPr>
          <p:nvPr>
            <p:ph type="dt" sz="half" idx="10"/>
          </p:nvPr>
        </p:nvSpPr>
        <p:spPr/>
        <p:txBody>
          <a:bodyPr/>
          <a:lstStyle>
            <a:lvl1pPr>
              <a:defRPr sz="1100"/>
            </a:lvl1pPr>
          </a:lstStyle>
          <a:p>
            <a:fld id="{881DC1F7-A9E9-4D8B-8C97-C74523B2CF2A}" type="datetimeFigureOut">
              <a:rPr lang="en-US" smtClean="0"/>
              <a:pPr/>
              <a:t>11/8/2017</a:t>
            </a:fld>
            <a:endParaRPr lang="en-US"/>
          </a:p>
        </p:txBody>
      </p:sp>
      <p:sp>
        <p:nvSpPr>
          <p:cNvPr id="6" name="Slide Number Placeholder 5"/>
          <p:cNvSpPr>
            <a:spLocks noGrp="1"/>
          </p:cNvSpPr>
          <p:nvPr>
            <p:ph type="sldNum" sz="quarter" idx="12"/>
          </p:nvPr>
        </p:nvSpPr>
        <p:spPr/>
        <p:txBody>
          <a:bodyPr/>
          <a:lstStyle>
            <a:lvl1pPr>
              <a:defRPr sz="1100"/>
            </a:lvl1pPr>
          </a:lstStyle>
          <a:p>
            <a:fld id="{299542E4-2CCF-42F6-9D92-ED568035133D}" type="slidenum">
              <a:rPr lang="en-US" smtClean="0"/>
              <a:pPr/>
              <a:t>‹#›</a:t>
            </a:fld>
            <a:endParaRPr lang="en-US"/>
          </a:p>
        </p:txBody>
      </p:sp>
    </p:spTree>
    <p:extLst>
      <p:ext uri="{BB962C8B-B14F-4D97-AF65-F5344CB8AC3E}">
        <p14:creationId xmlns:p14="http://schemas.microsoft.com/office/powerpoint/2010/main" val="214899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58750" y="685801"/>
            <a:ext cx="914639" cy="54864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970613" y="685800"/>
            <a:ext cx="6116642" cy="5486400"/>
          </a:xfrm>
        </p:spPr>
        <p:txBody>
          <a:bodyPr vert="eaVert"/>
          <a:lstStyle>
            <a:lvl5pPr>
              <a:defRPr/>
            </a:lvl5pPr>
            <a:lvl6pPr>
              <a:defRPr/>
            </a:lvl6pPr>
            <a:lvl7pPr>
              <a:defRPr/>
            </a:lvl7pPr>
            <a:lvl8pPr>
              <a:defRPr baseline="0"/>
            </a:lvl8pPr>
            <a:lvl9pPr>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4"/>
          <p:cNvSpPr>
            <a:spLocks noGrp="1"/>
          </p:cNvSpPr>
          <p:nvPr>
            <p:ph type="ftr" sz="quarter" idx="11"/>
          </p:nvPr>
        </p:nvSpPr>
        <p:spPr/>
        <p:txBody>
          <a:bodyPr/>
          <a:lstStyle>
            <a:lvl1pPr>
              <a:defRPr sz="1100"/>
            </a:lvl1pPr>
          </a:lstStyle>
          <a:p>
            <a:endParaRPr lang="en-US"/>
          </a:p>
        </p:txBody>
      </p:sp>
      <p:sp>
        <p:nvSpPr>
          <p:cNvPr id="4" name="Date Placeholder 3"/>
          <p:cNvSpPr>
            <a:spLocks noGrp="1"/>
          </p:cNvSpPr>
          <p:nvPr>
            <p:ph type="dt" sz="half" idx="10"/>
          </p:nvPr>
        </p:nvSpPr>
        <p:spPr/>
        <p:txBody>
          <a:bodyPr/>
          <a:lstStyle>
            <a:lvl1pPr>
              <a:defRPr sz="1100"/>
            </a:lvl1pPr>
          </a:lstStyle>
          <a:p>
            <a:fld id="{881DC1F7-A9E9-4D8B-8C97-C74523B2CF2A}" type="datetimeFigureOut">
              <a:rPr lang="en-US" smtClean="0"/>
              <a:pPr/>
              <a:t>11/8/2017</a:t>
            </a:fld>
            <a:endParaRPr lang="en-US"/>
          </a:p>
        </p:txBody>
      </p:sp>
      <p:sp>
        <p:nvSpPr>
          <p:cNvPr id="6" name="Slide Number Placeholder 5"/>
          <p:cNvSpPr>
            <a:spLocks noGrp="1"/>
          </p:cNvSpPr>
          <p:nvPr>
            <p:ph type="sldNum" sz="quarter" idx="12"/>
          </p:nvPr>
        </p:nvSpPr>
        <p:spPr/>
        <p:txBody>
          <a:bodyPr/>
          <a:lstStyle>
            <a:lvl1pPr>
              <a:defRPr sz="1100"/>
            </a:lvl1pPr>
          </a:lstStyle>
          <a:p>
            <a:fld id="{299542E4-2CCF-42F6-9D92-ED568035133D}" type="slidenum">
              <a:rPr lang="en-US" smtClean="0"/>
              <a:pPr/>
              <a:t>‹#›</a:t>
            </a:fld>
            <a:endParaRPr lang="en-US"/>
          </a:p>
        </p:txBody>
      </p:sp>
    </p:spTree>
    <p:extLst>
      <p:ext uri="{BB962C8B-B14F-4D97-AF65-F5344CB8AC3E}">
        <p14:creationId xmlns:p14="http://schemas.microsoft.com/office/powerpoint/2010/main" val="3127202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4"/>
          <p:cNvSpPr>
            <a:spLocks noGrp="1"/>
          </p:cNvSpPr>
          <p:nvPr>
            <p:ph type="ftr" sz="quarter" idx="11"/>
          </p:nvPr>
        </p:nvSpPr>
        <p:spPr/>
        <p:txBody>
          <a:bodyPr/>
          <a:lstStyle>
            <a:lvl1pPr>
              <a:defRPr sz="1100"/>
            </a:lvl1pPr>
          </a:lstStyle>
          <a:p>
            <a:endParaRPr lang="en-US"/>
          </a:p>
        </p:txBody>
      </p:sp>
      <p:sp>
        <p:nvSpPr>
          <p:cNvPr id="4" name="Date Placeholder 3"/>
          <p:cNvSpPr>
            <a:spLocks noGrp="1"/>
          </p:cNvSpPr>
          <p:nvPr>
            <p:ph type="dt" sz="half" idx="10"/>
          </p:nvPr>
        </p:nvSpPr>
        <p:spPr/>
        <p:txBody>
          <a:bodyPr/>
          <a:lstStyle>
            <a:lvl1pPr>
              <a:defRPr sz="1100"/>
            </a:lvl1pPr>
          </a:lstStyle>
          <a:p>
            <a:fld id="{881DC1F7-A9E9-4D8B-8C97-C74523B2CF2A}" type="datetimeFigureOut">
              <a:rPr lang="en-US" smtClean="0"/>
              <a:pPr/>
              <a:t>11/8/2017</a:t>
            </a:fld>
            <a:endParaRPr lang="en-US"/>
          </a:p>
        </p:txBody>
      </p:sp>
      <p:sp>
        <p:nvSpPr>
          <p:cNvPr id="6" name="Slide Number Placeholder 5"/>
          <p:cNvSpPr>
            <a:spLocks noGrp="1"/>
          </p:cNvSpPr>
          <p:nvPr>
            <p:ph type="sldNum" sz="quarter" idx="12"/>
          </p:nvPr>
        </p:nvSpPr>
        <p:spPr/>
        <p:txBody>
          <a:bodyPr/>
          <a:lstStyle>
            <a:lvl1pPr>
              <a:defRPr sz="1100"/>
            </a:lvl1pPr>
          </a:lstStyle>
          <a:p>
            <a:fld id="{299542E4-2CCF-42F6-9D92-ED568035133D}" type="slidenum">
              <a:rPr lang="en-US" smtClean="0"/>
              <a:pPr/>
              <a:t>‹#›</a:t>
            </a:fld>
            <a:endParaRPr lang="en-US"/>
          </a:p>
        </p:txBody>
      </p:sp>
    </p:spTree>
    <p:extLst>
      <p:ext uri="{BB962C8B-B14F-4D97-AF65-F5344CB8AC3E}">
        <p14:creationId xmlns:p14="http://schemas.microsoft.com/office/powerpoint/2010/main" val="440086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70613" y="3429000"/>
            <a:ext cx="7202776" cy="2286000"/>
          </a:xfrm>
        </p:spPr>
        <p:txBody>
          <a:bodyPr anchor="b">
            <a:normAutofit/>
          </a:bodyPr>
          <a:lstStyle>
            <a:lvl1pPr algn="l">
              <a:defRPr sz="4800" b="0" cap="none" baseline="0"/>
            </a:lvl1pPr>
          </a:lstStyle>
          <a:p>
            <a:r>
              <a:rPr lang="en-US" smtClean="0"/>
              <a:t>Click to edit Master title style</a:t>
            </a:r>
            <a:endParaRPr/>
          </a:p>
        </p:txBody>
      </p:sp>
      <p:sp>
        <p:nvSpPr>
          <p:cNvPr id="3" name="Text Placeholder 2"/>
          <p:cNvSpPr>
            <a:spLocks noGrp="1"/>
          </p:cNvSpPr>
          <p:nvPr>
            <p:ph type="body" idx="1"/>
          </p:nvPr>
        </p:nvSpPr>
        <p:spPr>
          <a:xfrm>
            <a:off x="970612" y="685800"/>
            <a:ext cx="5659324" cy="1066800"/>
          </a:xfrm>
        </p:spPr>
        <p:txBody>
          <a:bodyPr lIns="91440" anchor="t"/>
          <a:lstStyle>
            <a:lvl1pPr marL="0" indent="0">
              <a:spcBef>
                <a:spcPts val="0"/>
              </a:spcBef>
              <a:buNone/>
              <a:defRPr sz="2000" cap="all" spc="250" baseline="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p:txBody>
          <a:bodyPr/>
          <a:lstStyle>
            <a:lvl1pPr>
              <a:defRPr sz="1100"/>
            </a:lvl1pPr>
          </a:lstStyle>
          <a:p>
            <a:endParaRPr lang="en-US"/>
          </a:p>
        </p:txBody>
      </p:sp>
      <p:sp>
        <p:nvSpPr>
          <p:cNvPr id="4" name="Date Placeholder 3"/>
          <p:cNvSpPr>
            <a:spLocks noGrp="1"/>
          </p:cNvSpPr>
          <p:nvPr>
            <p:ph type="dt" sz="half" idx="10"/>
          </p:nvPr>
        </p:nvSpPr>
        <p:spPr/>
        <p:txBody>
          <a:bodyPr/>
          <a:lstStyle>
            <a:lvl1pPr>
              <a:defRPr sz="1100"/>
            </a:lvl1pPr>
          </a:lstStyle>
          <a:p>
            <a:fld id="{881DC1F7-A9E9-4D8B-8C97-C74523B2CF2A}" type="datetimeFigureOut">
              <a:rPr lang="en-US" smtClean="0"/>
              <a:pPr/>
              <a:t>11/8/2017</a:t>
            </a:fld>
            <a:endParaRPr lang="en-US"/>
          </a:p>
        </p:txBody>
      </p:sp>
      <p:sp>
        <p:nvSpPr>
          <p:cNvPr id="6" name="Slide Number Placeholder 5"/>
          <p:cNvSpPr>
            <a:spLocks noGrp="1"/>
          </p:cNvSpPr>
          <p:nvPr>
            <p:ph type="sldNum" sz="quarter" idx="12"/>
          </p:nvPr>
        </p:nvSpPr>
        <p:spPr/>
        <p:txBody>
          <a:bodyPr/>
          <a:lstStyle>
            <a:lvl1pPr>
              <a:defRPr sz="1100"/>
            </a:lvl1pPr>
          </a:lstStyle>
          <a:p>
            <a:fld id="{299542E4-2CCF-42F6-9D92-ED568035133D}" type="slidenum">
              <a:rPr lang="en-US" smtClean="0"/>
              <a:pPr/>
              <a:t>‹#›</a:t>
            </a:fld>
            <a:endParaRPr lang="en-US"/>
          </a:p>
        </p:txBody>
      </p:sp>
    </p:spTree>
    <p:extLst>
      <p:ext uri="{BB962C8B-B14F-4D97-AF65-F5344CB8AC3E}">
        <p14:creationId xmlns:p14="http://schemas.microsoft.com/office/powerpoint/2010/main" val="3357889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70613" y="1828800"/>
            <a:ext cx="3487057" cy="4343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686329" y="1828801"/>
            <a:ext cx="3487060" cy="4343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Footer Placeholder 5"/>
          <p:cNvSpPr>
            <a:spLocks noGrp="1"/>
          </p:cNvSpPr>
          <p:nvPr>
            <p:ph type="ftr" sz="quarter" idx="11"/>
          </p:nvPr>
        </p:nvSpPr>
        <p:spPr/>
        <p:txBody>
          <a:bodyPr/>
          <a:lstStyle>
            <a:lvl1pPr>
              <a:defRPr sz="1100"/>
            </a:lvl1pPr>
          </a:lstStyle>
          <a:p>
            <a:endParaRPr lang="en-US"/>
          </a:p>
        </p:txBody>
      </p:sp>
      <p:sp>
        <p:nvSpPr>
          <p:cNvPr id="5" name="Date Placeholder 4"/>
          <p:cNvSpPr>
            <a:spLocks noGrp="1"/>
          </p:cNvSpPr>
          <p:nvPr>
            <p:ph type="dt" sz="half" idx="10"/>
          </p:nvPr>
        </p:nvSpPr>
        <p:spPr/>
        <p:txBody>
          <a:bodyPr/>
          <a:lstStyle>
            <a:lvl1pPr>
              <a:defRPr sz="1100"/>
            </a:lvl1pPr>
          </a:lstStyle>
          <a:p>
            <a:fld id="{881DC1F7-A9E9-4D8B-8C97-C74523B2CF2A}" type="datetimeFigureOut">
              <a:rPr lang="en-US" smtClean="0"/>
              <a:pPr/>
              <a:t>11/8/2017</a:t>
            </a:fld>
            <a:endParaRPr lang="en-US"/>
          </a:p>
        </p:txBody>
      </p:sp>
      <p:sp>
        <p:nvSpPr>
          <p:cNvPr id="7" name="Slide Number Placeholder 6"/>
          <p:cNvSpPr>
            <a:spLocks noGrp="1"/>
          </p:cNvSpPr>
          <p:nvPr>
            <p:ph type="sldNum" sz="quarter" idx="12"/>
          </p:nvPr>
        </p:nvSpPr>
        <p:spPr/>
        <p:txBody>
          <a:bodyPr/>
          <a:lstStyle>
            <a:lvl1pPr>
              <a:defRPr sz="1100"/>
            </a:lvl1pPr>
          </a:lstStyle>
          <a:p>
            <a:fld id="{299542E4-2CCF-42F6-9D92-ED568035133D}" type="slidenum">
              <a:rPr lang="en-US" smtClean="0"/>
              <a:pPr/>
              <a:t>‹#›</a:t>
            </a:fld>
            <a:endParaRPr lang="en-US"/>
          </a:p>
        </p:txBody>
      </p:sp>
    </p:spTree>
    <p:extLst>
      <p:ext uri="{BB962C8B-B14F-4D97-AF65-F5344CB8AC3E}">
        <p14:creationId xmlns:p14="http://schemas.microsoft.com/office/powerpoint/2010/main" val="1413878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970612" y="1676400"/>
            <a:ext cx="3485690"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970613" y="2438400"/>
            <a:ext cx="3487057" cy="37338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686330" y="1676400"/>
            <a:ext cx="3487059"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86330" y="2438400"/>
            <a:ext cx="3487059" cy="37338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Footer Placeholder 7"/>
          <p:cNvSpPr>
            <a:spLocks noGrp="1"/>
          </p:cNvSpPr>
          <p:nvPr>
            <p:ph type="ftr" sz="quarter" idx="11"/>
          </p:nvPr>
        </p:nvSpPr>
        <p:spPr/>
        <p:txBody>
          <a:bodyPr/>
          <a:lstStyle>
            <a:lvl1pPr>
              <a:defRPr sz="1100"/>
            </a:lvl1pPr>
          </a:lstStyle>
          <a:p>
            <a:endParaRPr lang="en-US"/>
          </a:p>
        </p:txBody>
      </p:sp>
      <p:sp>
        <p:nvSpPr>
          <p:cNvPr id="7" name="Date Placeholder 6"/>
          <p:cNvSpPr>
            <a:spLocks noGrp="1"/>
          </p:cNvSpPr>
          <p:nvPr>
            <p:ph type="dt" sz="half" idx="10"/>
          </p:nvPr>
        </p:nvSpPr>
        <p:spPr/>
        <p:txBody>
          <a:bodyPr/>
          <a:lstStyle>
            <a:lvl1pPr>
              <a:defRPr sz="1100"/>
            </a:lvl1pPr>
          </a:lstStyle>
          <a:p>
            <a:fld id="{881DC1F7-A9E9-4D8B-8C97-C74523B2CF2A}" type="datetimeFigureOut">
              <a:rPr lang="en-US" smtClean="0"/>
              <a:pPr/>
              <a:t>11/8/2017</a:t>
            </a:fld>
            <a:endParaRPr lang="en-US"/>
          </a:p>
        </p:txBody>
      </p:sp>
      <p:sp>
        <p:nvSpPr>
          <p:cNvPr id="9" name="Slide Number Placeholder 8"/>
          <p:cNvSpPr>
            <a:spLocks noGrp="1"/>
          </p:cNvSpPr>
          <p:nvPr>
            <p:ph type="sldNum" sz="quarter" idx="12"/>
          </p:nvPr>
        </p:nvSpPr>
        <p:spPr/>
        <p:txBody>
          <a:bodyPr/>
          <a:lstStyle>
            <a:lvl1pPr>
              <a:defRPr sz="1100"/>
            </a:lvl1pPr>
          </a:lstStyle>
          <a:p>
            <a:fld id="{299542E4-2CCF-42F6-9D92-ED568035133D}" type="slidenum">
              <a:rPr lang="en-US" smtClean="0"/>
              <a:pPr/>
              <a:t>‹#›</a:t>
            </a:fld>
            <a:endParaRPr lang="en-US"/>
          </a:p>
        </p:txBody>
      </p:sp>
    </p:spTree>
    <p:extLst>
      <p:ext uri="{BB962C8B-B14F-4D97-AF65-F5344CB8AC3E}">
        <p14:creationId xmlns:p14="http://schemas.microsoft.com/office/powerpoint/2010/main" val="3195692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4" name="Footer Placeholder 3"/>
          <p:cNvSpPr>
            <a:spLocks noGrp="1"/>
          </p:cNvSpPr>
          <p:nvPr>
            <p:ph type="ftr" sz="quarter" idx="11"/>
          </p:nvPr>
        </p:nvSpPr>
        <p:spPr/>
        <p:txBody>
          <a:bodyPr/>
          <a:lstStyle>
            <a:lvl1pPr>
              <a:defRPr sz="1100"/>
            </a:lvl1pPr>
          </a:lstStyle>
          <a:p>
            <a:endParaRPr lang="en-US"/>
          </a:p>
        </p:txBody>
      </p:sp>
      <p:sp>
        <p:nvSpPr>
          <p:cNvPr id="3" name="Date Placeholder 2"/>
          <p:cNvSpPr>
            <a:spLocks noGrp="1"/>
          </p:cNvSpPr>
          <p:nvPr>
            <p:ph type="dt" sz="half" idx="10"/>
          </p:nvPr>
        </p:nvSpPr>
        <p:spPr/>
        <p:txBody>
          <a:bodyPr/>
          <a:lstStyle>
            <a:lvl1pPr>
              <a:defRPr sz="1100"/>
            </a:lvl1pPr>
          </a:lstStyle>
          <a:p>
            <a:fld id="{881DC1F7-A9E9-4D8B-8C97-C74523B2CF2A}" type="datetimeFigureOut">
              <a:rPr lang="en-US" smtClean="0"/>
              <a:pPr/>
              <a:t>11/8/2017</a:t>
            </a:fld>
            <a:endParaRPr lang="en-US"/>
          </a:p>
        </p:txBody>
      </p:sp>
      <p:sp>
        <p:nvSpPr>
          <p:cNvPr id="5" name="Slide Number Placeholder 4"/>
          <p:cNvSpPr>
            <a:spLocks noGrp="1"/>
          </p:cNvSpPr>
          <p:nvPr>
            <p:ph type="sldNum" sz="quarter" idx="12"/>
          </p:nvPr>
        </p:nvSpPr>
        <p:spPr/>
        <p:txBody>
          <a:bodyPr/>
          <a:lstStyle>
            <a:lvl1pPr>
              <a:defRPr sz="1100"/>
            </a:lvl1pPr>
          </a:lstStyle>
          <a:p>
            <a:fld id="{299542E4-2CCF-42F6-9D92-ED568035133D}" type="slidenum">
              <a:rPr lang="en-US" smtClean="0"/>
              <a:pPr/>
              <a:t>‹#›</a:t>
            </a:fld>
            <a:endParaRPr lang="en-US"/>
          </a:p>
        </p:txBody>
      </p:sp>
    </p:spTree>
    <p:extLst>
      <p:ext uri="{BB962C8B-B14F-4D97-AF65-F5344CB8AC3E}">
        <p14:creationId xmlns:p14="http://schemas.microsoft.com/office/powerpoint/2010/main" val="1021311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sz="1100"/>
            </a:lvl1pPr>
          </a:lstStyle>
          <a:p>
            <a:endParaRPr lang="en-US"/>
          </a:p>
        </p:txBody>
      </p:sp>
      <p:sp>
        <p:nvSpPr>
          <p:cNvPr id="2" name="Date Placeholder 1"/>
          <p:cNvSpPr>
            <a:spLocks noGrp="1"/>
          </p:cNvSpPr>
          <p:nvPr>
            <p:ph type="dt" sz="half" idx="10"/>
          </p:nvPr>
        </p:nvSpPr>
        <p:spPr/>
        <p:txBody>
          <a:bodyPr/>
          <a:lstStyle>
            <a:lvl1pPr>
              <a:defRPr sz="1100"/>
            </a:lvl1pPr>
          </a:lstStyle>
          <a:p>
            <a:fld id="{881DC1F7-A9E9-4D8B-8C97-C74523B2CF2A}" type="datetimeFigureOut">
              <a:rPr lang="en-US" smtClean="0"/>
              <a:pPr/>
              <a:t>11/8/2017</a:t>
            </a:fld>
            <a:endParaRPr lang="en-US"/>
          </a:p>
        </p:txBody>
      </p:sp>
      <p:sp>
        <p:nvSpPr>
          <p:cNvPr id="4" name="Slide Number Placeholder 3"/>
          <p:cNvSpPr>
            <a:spLocks noGrp="1"/>
          </p:cNvSpPr>
          <p:nvPr>
            <p:ph type="sldNum" sz="quarter" idx="12"/>
          </p:nvPr>
        </p:nvSpPr>
        <p:spPr/>
        <p:txBody>
          <a:bodyPr/>
          <a:lstStyle>
            <a:lvl1pPr>
              <a:defRPr sz="1100"/>
            </a:lvl1pPr>
          </a:lstStyle>
          <a:p>
            <a:fld id="{299542E4-2CCF-42F6-9D92-ED568035133D}" type="slidenum">
              <a:rPr lang="en-US" smtClean="0"/>
              <a:pPr/>
              <a:t>‹#›</a:t>
            </a:fld>
            <a:endParaRPr lang="en-US"/>
          </a:p>
        </p:txBody>
      </p:sp>
    </p:spTree>
    <p:extLst>
      <p:ext uri="{BB962C8B-B14F-4D97-AF65-F5344CB8AC3E}">
        <p14:creationId xmlns:p14="http://schemas.microsoft.com/office/powerpoint/2010/main" val="2536631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0" name="Rectangle 9"/>
          <p:cNvSpPr/>
          <p:nvPr/>
        </p:nvSpPr>
        <p:spPr>
          <a:xfrm>
            <a:off x="456128" y="0"/>
            <a:ext cx="3663626"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sz="1800"/>
          </a:p>
        </p:txBody>
      </p:sp>
      <p:sp>
        <p:nvSpPr>
          <p:cNvPr id="11" name="Rectangle 10"/>
          <p:cNvSpPr/>
          <p:nvPr/>
        </p:nvSpPr>
        <p:spPr>
          <a:xfrm>
            <a:off x="524726" y="0"/>
            <a:ext cx="3526431" cy="6858000"/>
          </a:xfrm>
          <a:prstGeom prst="rect">
            <a:avLst/>
          </a:prstGeom>
          <a:solidFill>
            <a:schemeClr val="accent2">
              <a:lumMod val="7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sz="1800"/>
          </a:p>
        </p:txBody>
      </p:sp>
      <p:sp>
        <p:nvSpPr>
          <p:cNvPr id="2" name="Title 1"/>
          <p:cNvSpPr>
            <a:spLocks noGrp="1"/>
          </p:cNvSpPr>
          <p:nvPr>
            <p:ph type="title"/>
          </p:nvPr>
        </p:nvSpPr>
        <p:spPr>
          <a:xfrm>
            <a:off x="970612" y="685800"/>
            <a:ext cx="2686750" cy="3886200"/>
          </a:xfrm>
        </p:spPr>
        <p:txBody>
          <a:bodyPr anchor="b">
            <a:noAutofit/>
          </a:bodyPr>
          <a:lstStyle>
            <a:lvl1pPr algn="l">
              <a:defRPr sz="4000" b="0"/>
            </a:lvl1pPr>
          </a:lstStyle>
          <a:p>
            <a:r>
              <a:rPr lang="en-US" smtClean="0"/>
              <a:t>Click to edit Master title style</a:t>
            </a:r>
            <a:endParaRPr dirty="0"/>
          </a:p>
        </p:txBody>
      </p:sp>
      <p:sp>
        <p:nvSpPr>
          <p:cNvPr id="4" name="Text Placeholder 3"/>
          <p:cNvSpPr>
            <a:spLocks noGrp="1"/>
          </p:cNvSpPr>
          <p:nvPr>
            <p:ph type="body" sz="half" idx="2"/>
          </p:nvPr>
        </p:nvSpPr>
        <p:spPr>
          <a:xfrm>
            <a:off x="970612" y="4724400"/>
            <a:ext cx="2686750" cy="1401764"/>
          </a:xfrm>
        </p:spPr>
        <p:txBody>
          <a:bodyPr>
            <a:normAutofit/>
          </a:bodyPr>
          <a:lstStyle>
            <a:lvl1pPr marL="0" indent="0">
              <a:spcBef>
                <a:spcPts val="12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Content Placeholder 2"/>
          <p:cNvSpPr>
            <a:spLocks noGrp="1"/>
          </p:cNvSpPr>
          <p:nvPr>
            <p:ph idx="1"/>
          </p:nvPr>
        </p:nvSpPr>
        <p:spPr>
          <a:xfrm>
            <a:off x="4572000" y="685800"/>
            <a:ext cx="4114799" cy="5486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Footer Placeholder 5"/>
          <p:cNvSpPr>
            <a:spLocks noGrp="1"/>
          </p:cNvSpPr>
          <p:nvPr>
            <p:ph type="ftr" sz="quarter" idx="11"/>
          </p:nvPr>
        </p:nvSpPr>
        <p:spPr/>
        <p:txBody>
          <a:bodyPr/>
          <a:lstStyle>
            <a:lvl1pPr>
              <a:defRPr sz="1100"/>
            </a:lvl1pPr>
          </a:lstStyle>
          <a:p>
            <a:endParaRPr lang="en-US"/>
          </a:p>
        </p:txBody>
      </p:sp>
      <p:sp>
        <p:nvSpPr>
          <p:cNvPr id="5" name="Date Placeholder 4"/>
          <p:cNvSpPr>
            <a:spLocks noGrp="1"/>
          </p:cNvSpPr>
          <p:nvPr>
            <p:ph type="dt" sz="half" idx="10"/>
          </p:nvPr>
        </p:nvSpPr>
        <p:spPr/>
        <p:txBody>
          <a:bodyPr/>
          <a:lstStyle>
            <a:lvl1pPr>
              <a:defRPr sz="1100"/>
            </a:lvl1pPr>
          </a:lstStyle>
          <a:p>
            <a:fld id="{881DC1F7-A9E9-4D8B-8C97-C74523B2CF2A}" type="datetimeFigureOut">
              <a:rPr lang="en-US" smtClean="0"/>
              <a:pPr/>
              <a:t>11/8/2017</a:t>
            </a:fld>
            <a:endParaRPr lang="en-US"/>
          </a:p>
        </p:txBody>
      </p:sp>
      <p:sp>
        <p:nvSpPr>
          <p:cNvPr id="7" name="Slide Number Placeholder 6"/>
          <p:cNvSpPr>
            <a:spLocks noGrp="1"/>
          </p:cNvSpPr>
          <p:nvPr>
            <p:ph type="sldNum" sz="quarter" idx="12"/>
          </p:nvPr>
        </p:nvSpPr>
        <p:spPr/>
        <p:txBody>
          <a:bodyPr/>
          <a:lstStyle>
            <a:lvl1pPr>
              <a:defRPr sz="1100"/>
            </a:lvl1pPr>
          </a:lstStyle>
          <a:p>
            <a:fld id="{299542E4-2CCF-42F6-9D92-ED568035133D}" type="slidenum">
              <a:rPr lang="en-US" smtClean="0"/>
              <a:pPr/>
              <a:t>‹#›</a:t>
            </a:fld>
            <a:endParaRPr lang="en-US"/>
          </a:p>
        </p:txBody>
      </p:sp>
    </p:spTree>
    <p:extLst>
      <p:ext uri="{BB962C8B-B14F-4D97-AF65-F5344CB8AC3E}">
        <p14:creationId xmlns:p14="http://schemas.microsoft.com/office/powerpoint/2010/main" val="1219575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2" name="Rectangle 11"/>
          <p:cNvSpPr/>
          <p:nvPr/>
        </p:nvSpPr>
        <p:spPr>
          <a:xfrm>
            <a:off x="456128" y="0"/>
            <a:ext cx="3663626"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sz="1800"/>
          </a:p>
        </p:txBody>
      </p:sp>
      <p:sp>
        <p:nvSpPr>
          <p:cNvPr id="13" name="Rectangle 12"/>
          <p:cNvSpPr/>
          <p:nvPr/>
        </p:nvSpPr>
        <p:spPr>
          <a:xfrm>
            <a:off x="524726" y="0"/>
            <a:ext cx="3526431" cy="6858000"/>
          </a:xfrm>
          <a:prstGeom prst="rect">
            <a:avLst/>
          </a:prstGeom>
          <a:solidFill>
            <a:schemeClr val="accent2">
              <a:lumMod val="7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sz="1800"/>
          </a:p>
        </p:txBody>
      </p:sp>
      <p:sp>
        <p:nvSpPr>
          <p:cNvPr id="2" name="Title 1"/>
          <p:cNvSpPr>
            <a:spLocks noGrp="1"/>
          </p:cNvSpPr>
          <p:nvPr>
            <p:ph type="title"/>
          </p:nvPr>
        </p:nvSpPr>
        <p:spPr>
          <a:xfrm>
            <a:off x="970612" y="685800"/>
            <a:ext cx="2686750" cy="3886200"/>
          </a:xfrm>
        </p:spPr>
        <p:txBody>
          <a:bodyPr anchor="b">
            <a:noAutofit/>
          </a:bodyPr>
          <a:lstStyle>
            <a:lvl1pPr algn="l">
              <a:defRPr sz="4000" b="0"/>
            </a:lvl1pPr>
          </a:lstStyle>
          <a:p>
            <a:r>
              <a:rPr lang="en-US" smtClean="0"/>
              <a:t>Click to edit Master title style</a:t>
            </a:r>
            <a:endParaRPr/>
          </a:p>
        </p:txBody>
      </p:sp>
      <p:sp>
        <p:nvSpPr>
          <p:cNvPr id="4" name="Text Placeholder 3"/>
          <p:cNvSpPr>
            <a:spLocks noGrp="1"/>
          </p:cNvSpPr>
          <p:nvPr>
            <p:ph type="body" sz="half" idx="2"/>
          </p:nvPr>
        </p:nvSpPr>
        <p:spPr>
          <a:xfrm>
            <a:off x="970612" y="4724400"/>
            <a:ext cx="2686750" cy="1401764"/>
          </a:xfrm>
        </p:spPr>
        <p:txBody>
          <a:bodyPr>
            <a:normAutofit/>
          </a:bodyPr>
          <a:lstStyle>
            <a:lvl1pPr marL="0" indent="0">
              <a:spcBef>
                <a:spcPts val="12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Picture Placeholder 2" descr="An empty placeholder to add an image. Click on the placeholder and select the image that you wish to add.&#10;"/>
          <p:cNvSpPr>
            <a:spLocks noGrp="1"/>
          </p:cNvSpPr>
          <p:nvPr>
            <p:ph type="pic" idx="1"/>
          </p:nvPr>
        </p:nvSpPr>
        <p:spPr>
          <a:xfrm>
            <a:off x="4572000" y="685800"/>
            <a:ext cx="4115872" cy="5486400"/>
          </a:xfrm>
          <a:solidFill>
            <a:schemeClr val="tx2">
              <a:lumMod val="10000"/>
            </a:schemeClr>
          </a:solidFill>
          <a:ln w="50800">
            <a:solidFill>
              <a:schemeClr val="tx1"/>
            </a:solidFill>
            <a:miter lim="800000"/>
          </a:ln>
          <a:effectLst>
            <a:outerShdw blurRad="190500" algn="ctr" rotWithShape="0">
              <a:prstClr val="black">
                <a:alpha val="50000"/>
              </a:prstClr>
            </a:outerShdw>
          </a:effectLst>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6" name="Footer Placeholder 5"/>
          <p:cNvSpPr>
            <a:spLocks noGrp="1"/>
          </p:cNvSpPr>
          <p:nvPr>
            <p:ph type="ftr" sz="quarter" idx="11"/>
          </p:nvPr>
        </p:nvSpPr>
        <p:spPr/>
        <p:txBody>
          <a:bodyPr/>
          <a:lstStyle>
            <a:lvl1pPr>
              <a:defRPr sz="1100"/>
            </a:lvl1pPr>
          </a:lstStyle>
          <a:p>
            <a:endParaRPr lang="en-US"/>
          </a:p>
        </p:txBody>
      </p:sp>
      <p:sp>
        <p:nvSpPr>
          <p:cNvPr id="5" name="Date Placeholder 4"/>
          <p:cNvSpPr>
            <a:spLocks noGrp="1"/>
          </p:cNvSpPr>
          <p:nvPr>
            <p:ph type="dt" sz="half" idx="10"/>
          </p:nvPr>
        </p:nvSpPr>
        <p:spPr/>
        <p:txBody>
          <a:bodyPr/>
          <a:lstStyle>
            <a:lvl1pPr>
              <a:defRPr sz="1100"/>
            </a:lvl1pPr>
          </a:lstStyle>
          <a:p>
            <a:fld id="{881DC1F7-A9E9-4D8B-8C97-C74523B2CF2A}" type="datetimeFigureOut">
              <a:rPr lang="en-US" smtClean="0"/>
              <a:pPr/>
              <a:t>11/8/2017</a:t>
            </a:fld>
            <a:endParaRPr lang="en-US"/>
          </a:p>
        </p:txBody>
      </p:sp>
      <p:sp>
        <p:nvSpPr>
          <p:cNvPr id="7" name="Slide Number Placeholder 6"/>
          <p:cNvSpPr>
            <a:spLocks noGrp="1"/>
          </p:cNvSpPr>
          <p:nvPr>
            <p:ph type="sldNum" sz="quarter" idx="12"/>
          </p:nvPr>
        </p:nvSpPr>
        <p:spPr/>
        <p:txBody>
          <a:bodyPr/>
          <a:lstStyle>
            <a:lvl1pPr>
              <a:defRPr sz="1100"/>
            </a:lvl1pPr>
          </a:lstStyle>
          <a:p>
            <a:fld id="{299542E4-2CCF-42F6-9D92-ED568035133D}" type="slidenum">
              <a:rPr lang="en-US" smtClean="0"/>
              <a:pPr/>
              <a:t>‹#›</a:t>
            </a:fld>
            <a:endParaRPr lang="en-US"/>
          </a:p>
        </p:txBody>
      </p:sp>
    </p:spTree>
    <p:extLst>
      <p:ext uri="{BB962C8B-B14F-4D97-AF65-F5344CB8AC3E}">
        <p14:creationId xmlns:p14="http://schemas.microsoft.com/office/powerpoint/2010/main" val="3971934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70612" y="381000"/>
            <a:ext cx="7202776" cy="1143000"/>
          </a:xfrm>
          <a:prstGeom prst="rect">
            <a:avLst/>
          </a:prstGeom>
        </p:spPr>
        <p:txBody>
          <a:bodyPr vert="horz" lIns="91440" tIns="45720" rIns="9144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970613" y="1828800"/>
            <a:ext cx="7202776" cy="43434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3"/>
          </p:nvPr>
        </p:nvSpPr>
        <p:spPr>
          <a:xfrm>
            <a:off x="970613" y="6400801"/>
            <a:ext cx="4744685" cy="276226"/>
          </a:xfrm>
          <a:prstGeom prst="rect">
            <a:avLst/>
          </a:prstGeom>
        </p:spPr>
        <p:txBody>
          <a:bodyPr vert="horz" lIns="91440" tIns="45720" rIns="91440" bIns="45720" rtlCol="0" anchor="ctr"/>
          <a:lstStyle>
            <a:lvl1pPr algn="l">
              <a:defRPr sz="1000" cap="all" baseline="0">
                <a:solidFill>
                  <a:schemeClr val="tx1">
                    <a:tint val="75000"/>
                  </a:schemeClr>
                </a:solidFill>
              </a:defRPr>
            </a:lvl1pPr>
          </a:lstStyle>
          <a:p>
            <a:endParaRPr/>
          </a:p>
        </p:txBody>
      </p:sp>
      <p:sp>
        <p:nvSpPr>
          <p:cNvPr id="4" name="Date Placeholder 3"/>
          <p:cNvSpPr>
            <a:spLocks noGrp="1"/>
          </p:cNvSpPr>
          <p:nvPr>
            <p:ph type="dt" sz="half" idx="2"/>
          </p:nvPr>
        </p:nvSpPr>
        <p:spPr>
          <a:xfrm>
            <a:off x="6001122" y="6400801"/>
            <a:ext cx="990302" cy="276226"/>
          </a:xfrm>
          <a:prstGeom prst="rect">
            <a:avLst/>
          </a:prstGeom>
        </p:spPr>
        <p:txBody>
          <a:bodyPr vert="horz" lIns="91440" tIns="45720" rIns="91440" bIns="45720" rtlCol="0" anchor="ctr"/>
          <a:lstStyle>
            <a:lvl1pPr algn="r">
              <a:defRPr sz="1000">
                <a:solidFill>
                  <a:schemeClr val="tx1">
                    <a:tint val="75000"/>
                  </a:schemeClr>
                </a:solidFill>
              </a:defRPr>
            </a:lvl1pPr>
          </a:lstStyle>
          <a:p>
            <a:fld id="{881DC1F7-A9E9-4D8B-8C97-C74523B2CF2A}" type="datetimeFigureOut">
              <a:rPr lang="en-US"/>
              <a:pPr/>
              <a:t>11/8/2017</a:t>
            </a:fld>
            <a:endParaRPr/>
          </a:p>
        </p:txBody>
      </p:sp>
      <p:sp>
        <p:nvSpPr>
          <p:cNvPr id="6" name="Slide Number Placeholder 5"/>
          <p:cNvSpPr>
            <a:spLocks noGrp="1"/>
          </p:cNvSpPr>
          <p:nvPr>
            <p:ph type="sldNum" sz="quarter" idx="4"/>
          </p:nvPr>
        </p:nvSpPr>
        <p:spPr>
          <a:xfrm>
            <a:off x="7258749" y="6400801"/>
            <a:ext cx="914640" cy="276226"/>
          </a:xfrm>
          <a:prstGeom prst="rect">
            <a:avLst/>
          </a:prstGeom>
        </p:spPr>
        <p:txBody>
          <a:bodyPr vert="horz" lIns="91440" tIns="45720" rIns="91440" bIns="45720" rtlCol="0" anchor="ctr"/>
          <a:lstStyle>
            <a:lvl1pPr algn="r">
              <a:defRPr sz="1000">
                <a:solidFill>
                  <a:schemeClr val="tx1">
                    <a:tint val="75000"/>
                  </a:schemeClr>
                </a:solidFill>
              </a:defRPr>
            </a:lvl1pPr>
          </a:lstStyle>
          <a:p>
            <a:fld id="{299542E4-2CCF-42F6-9D92-ED568035133D}" type="slidenum">
              <a:rPr/>
              <a:pPr/>
              <a:t>‹#›</a:t>
            </a:fld>
            <a:endParaRPr/>
          </a:p>
        </p:txBody>
      </p:sp>
    </p:spTree>
    <p:extLst>
      <p:ext uri="{BB962C8B-B14F-4D97-AF65-F5344CB8AC3E}">
        <p14:creationId xmlns:p14="http://schemas.microsoft.com/office/powerpoint/2010/main" val="4108209902"/>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2" r:id="rId10"/>
    <p:sldLayoutId id="2147483658" r:id="rId11"/>
    <p:sldLayoutId id="2147483659"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80000"/>
        </a:lnSpc>
        <a:spcBef>
          <a:spcPct val="0"/>
        </a:spcBef>
        <a:buNone/>
        <a:defRPr sz="40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600"/>
        </a:spcBef>
        <a:buFont typeface="Arial" pitchFamily="34" charset="0"/>
        <a:buChar char="•"/>
        <a:defRPr sz="2400" kern="1200">
          <a:solidFill>
            <a:schemeClr val="tx1"/>
          </a:solidFill>
          <a:latin typeface="+mn-lt"/>
          <a:ea typeface="+mn-ea"/>
          <a:cs typeface="+mn-cs"/>
        </a:defRPr>
      </a:lvl1pPr>
      <a:lvl2pPr marL="594360" indent="-228600" algn="l" defTabSz="914400" rtl="0" eaLnBrk="1" latinLnBrk="0" hangingPunct="1">
        <a:lnSpc>
          <a:spcPct val="90000"/>
        </a:lnSpc>
        <a:spcBef>
          <a:spcPts val="800"/>
        </a:spcBef>
        <a:buFont typeface="Century" pitchFamily="18" charset="0"/>
        <a:buChar char="–"/>
        <a:defRPr sz="2000" kern="1200">
          <a:solidFill>
            <a:schemeClr val="tx1"/>
          </a:solidFill>
          <a:latin typeface="+mn-lt"/>
          <a:ea typeface="+mn-ea"/>
          <a:cs typeface="+mn-cs"/>
        </a:defRPr>
      </a:lvl2pPr>
      <a:lvl3pPr marL="960120" indent="-228600" algn="l" defTabSz="914400" rtl="0" eaLnBrk="1" latinLnBrk="0" hangingPunct="1">
        <a:lnSpc>
          <a:spcPct val="90000"/>
        </a:lnSpc>
        <a:spcBef>
          <a:spcPts val="600"/>
        </a:spcBef>
        <a:buFont typeface="Arial" pitchFamily="34" charset="0"/>
        <a:buChar char="•"/>
        <a:defRPr sz="1800" kern="1200">
          <a:solidFill>
            <a:schemeClr val="tx1"/>
          </a:solidFill>
          <a:latin typeface="+mn-lt"/>
          <a:ea typeface="+mn-ea"/>
          <a:cs typeface="+mn-cs"/>
        </a:defRPr>
      </a:lvl3pPr>
      <a:lvl4pPr marL="1325880" indent="-228600" algn="l" defTabSz="914400" rtl="0" eaLnBrk="1" latinLnBrk="0" hangingPunct="1">
        <a:lnSpc>
          <a:spcPct val="90000"/>
        </a:lnSpc>
        <a:spcBef>
          <a:spcPts val="600"/>
        </a:spcBef>
        <a:buFont typeface="Arial" pitchFamily="34" charset="0"/>
        <a:buChar char="–"/>
        <a:defRPr sz="1600" kern="1200">
          <a:solidFill>
            <a:schemeClr val="tx1"/>
          </a:solidFill>
          <a:latin typeface="+mn-lt"/>
          <a:ea typeface="+mn-ea"/>
          <a:cs typeface="+mn-cs"/>
        </a:defRPr>
      </a:lvl4pPr>
      <a:lvl5pPr marL="1691640" indent="-228600" algn="l" defTabSz="914400" rtl="0" eaLnBrk="1" latinLnBrk="0" hangingPunct="1">
        <a:lnSpc>
          <a:spcPct val="90000"/>
        </a:lnSpc>
        <a:spcBef>
          <a:spcPts val="600"/>
        </a:spcBef>
        <a:buFont typeface="Arial" pitchFamily="34" charset="0"/>
        <a:buChar char="•"/>
        <a:defRPr sz="1600" kern="1200">
          <a:solidFill>
            <a:schemeClr val="tx1"/>
          </a:solidFill>
          <a:latin typeface="+mn-lt"/>
          <a:ea typeface="+mn-ea"/>
          <a:cs typeface="+mn-cs"/>
        </a:defRPr>
      </a:lvl5pPr>
      <a:lvl6pPr marL="2057400" indent="-228600" algn="l" defTabSz="914400" rtl="0" eaLnBrk="1" latinLnBrk="0" hangingPunct="1">
        <a:spcBef>
          <a:spcPts val="600"/>
        </a:spcBef>
        <a:buFont typeface="Arial" pitchFamily="34" charset="0"/>
        <a:buChar char="–"/>
        <a:defRPr sz="1600" kern="1200">
          <a:solidFill>
            <a:schemeClr val="tx1"/>
          </a:solidFill>
          <a:latin typeface="+mn-lt"/>
          <a:ea typeface="+mn-ea"/>
          <a:cs typeface="+mn-cs"/>
        </a:defRPr>
      </a:lvl6pPr>
      <a:lvl7pPr marL="2423160" indent="-228600" algn="l" defTabSz="914400" rtl="0" eaLnBrk="1" latinLnBrk="0" hangingPunct="1">
        <a:spcBef>
          <a:spcPts val="600"/>
        </a:spcBef>
        <a:buFont typeface="Arial" pitchFamily="34" charset="0"/>
        <a:buChar char="•"/>
        <a:defRPr sz="1600" kern="1200">
          <a:solidFill>
            <a:schemeClr val="tx1"/>
          </a:solidFill>
          <a:latin typeface="+mn-lt"/>
          <a:ea typeface="+mn-ea"/>
          <a:cs typeface="+mn-cs"/>
        </a:defRPr>
      </a:lvl7pPr>
      <a:lvl8pPr marL="2788920" indent="-228600" algn="l" defTabSz="914400" rtl="0" eaLnBrk="1" latinLnBrk="0" hangingPunct="1">
        <a:spcBef>
          <a:spcPts val="600"/>
        </a:spcBef>
        <a:buFont typeface="Arial" pitchFamily="34" charset="0"/>
        <a:buChar char="–"/>
        <a:defRPr sz="1600" kern="1200">
          <a:solidFill>
            <a:schemeClr val="tx1"/>
          </a:solidFill>
          <a:latin typeface="+mn-lt"/>
          <a:ea typeface="+mn-ea"/>
          <a:cs typeface="+mn-cs"/>
        </a:defRPr>
      </a:lvl8pPr>
      <a:lvl9pPr marL="3154680" indent="-228600" algn="l" defTabSz="914400" rtl="0" eaLnBrk="1" latinLnBrk="0" hangingPunct="1">
        <a:spcBef>
          <a:spcPts val="600"/>
        </a:spcBef>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0"/>
            <a:ext cx="7696200" cy="1371600"/>
          </a:xfrm>
        </p:spPr>
        <p:txBody>
          <a:bodyPr>
            <a:normAutofit/>
          </a:bodyPr>
          <a:lstStyle/>
          <a:p>
            <a:pPr algn="ctr"/>
            <a:r>
              <a:rPr lang="en-US" sz="7200" b="1" u="sng" dirty="0">
                <a:solidFill>
                  <a:schemeClr val="bg2"/>
                </a:solidFill>
                <a:latin typeface="Georgia" panose="02040502050405020303" pitchFamily="18" charset="0"/>
              </a:rPr>
              <a:t>Warm Up </a:t>
            </a:r>
            <a:endParaRPr lang="en-US" sz="7200" b="1" dirty="0">
              <a:solidFill>
                <a:schemeClr val="bg2"/>
              </a:solidFill>
            </a:endParaRPr>
          </a:p>
        </p:txBody>
      </p:sp>
      <p:sp>
        <p:nvSpPr>
          <p:cNvPr id="3" name="Subtitle 2"/>
          <p:cNvSpPr>
            <a:spLocks noGrp="1"/>
          </p:cNvSpPr>
          <p:nvPr>
            <p:ph type="subTitle" idx="1"/>
          </p:nvPr>
        </p:nvSpPr>
        <p:spPr>
          <a:xfrm>
            <a:off x="152400" y="1400032"/>
            <a:ext cx="8991600" cy="4924567"/>
          </a:xfrm>
        </p:spPr>
        <p:txBody>
          <a:bodyPr>
            <a:noAutofit/>
          </a:bodyPr>
          <a:lstStyle/>
          <a:p>
            <a:pPr marL="742950" indent="-742950">
              <a:buFont typeface="+mj-lt"/>
              <a:buAutoNum type="arabicPeriod"/>
            </a:pPr>
            <a:r>
              <a:rPr lang="en-US" sz="3200" b="1" dirty="0" smtClean="0">
                <a:solidFill>
                  <a:schemeClr val="tx1"/>
                </a:solidFill>
                <a:latin typeface="Baskerville Old Face" panose="02020602080505020303" pitchFamily="18" charset="0"/>
              </a:rPr>
              <a:t>Take out your Two Voice Poem Rubric/Graphic Organizer.</a:t>
            </a:r>
          </a:p>
          <a:p>
            <a:pPr marL="742950" indent="-742950">
              <a:buFont typeface="+mj-lt"/>
              <a:buAutoNum type="arabicPeriod"/>
            </a:pPr>
            <a:r>
              <a:rPr lang="en-US" sz="3200" b="1" dirty="0" smtClean="0">
                <a:solidFill>
                  <a:schemeClr val="tx1"/>
                </a:solidFill>
                <a:latin typeface="Baskerville Old Face" panose="02020602080505020303" pitchFamily="18" charset="0"/>
              </a:rPr>
              <a:t>Look on the board to see if you’re missing “Why Government?” Tomorrow is the last day to turn this in! </a:t>
            </a:r>
            <a:r>
              <a:rPr lang="en-US" sz="3200" b="1" dirty="0" smtClean="0">
                <a:solidFill>
                  <a:schemeClr val="tx1"/>
                </a:solidFill>
                <a:latin typeface="Baskerville Old Face" panose="02020602080505020303" pitchFamily="18" charset="0"/>
              </a:rPr>
              <a:t> </a:t>
            </a:r>
          </a:p>
          <a:p>
            <a:pPr marL="742950" indent="-742950">
              <a:buFont typeface="+mj-lt"/>
              <a:buAutoNum type="arabicPeriod"/>
            </a:pPr>
            <a:r>
              <a:rPr lang="en-US" sz="3200" b="1" dirty="0" smtClean="0">
                <a:solidFill>
                  <a:schemeClr val="tx1"/>
                </a:solidFill>
                <a:latin typeface="Baskerville Old Face" panose="02020602080505020303" pitchFamily="18" charset="0"/>
              </a:rPr>
              <a:t>Remember, your poem presentations will be on November 14</a:t>
            </a:r>
            <a:r>
              <a:rPr lang="en-US" sz="3200" b="1" baseline="30000" dirty="0" smtClean="0">
                <a:solidFill>
                  <a:schemeClr val="tx1"/>
                </a:solidFill>
                <a:latin typeface="Baskerville Old Face" panose="02020602080505020303" pitchFamily="18" charset="0"/>
              </a:rPr>
              <a:t>th</a:t>
            </a:r>
            <a:r>
              <a:rPr lang="en-US" sz="3200" b="1" dirty="0" smtClean="0">
                <a:solidFill>
                  <a:schemeClr val="tx1"/>
                </a:solidFill>
                <a:latin typeface="Baskerville Old Face" panose="02020602080505020303" pitchFamily="18" charset="0"/>
              </a:rPr>
              <a:t> &amp; 15</a:t>
            </a:r>
            <a:r>
              <a:rPr lang="en-US" sz="3200" b="1" baseline="30000" dirty="0" smtClean="0">
                <a:solidFill>
                  <a:schemeClr val="tx1"/>
                </a:solidFill>
                <a:latin typeface="Baskerville Old Face" panose="02020602080505020303" pitchFamily="18" charset="0"/>
              </a:rPr>
              <a:t>th</a:t>
            </a:r>
            <a:r>
              <a:rPr lang="en-US" sz="3200" b="1" dirty="0" smtClean="0">
                <a:solidFill>
                  <a:schemeClr val="tx1"/>
                </a:solidFill>
                <a:latin typeface="Baskerville Old Face" panose="02020602080505020303" pitchFamily="18" charset="0"/>
              </a:rPr>
              <a:t>! </a:t>
            </a:r>
            <a:endParaRPr lang="en-US" sz="3200" b="1" dirty="0">
              <a:solidFill>
                <a:schemeClr val="tx1"/>
              </a:solidFill>
              <a:latin typeface="Baskerville Old Face" panose="02020602080505020303" pitchFamily="18" charset="0"/>
            </a:endParaRPr>
          </a:p>
        </p:txBody>
      </p:sp>
    </p:spTree>
    <p:extLst>
      <p:ext uri="{BB962C8B-B14F-4D97-AF65-F5344CB8AC3E}">
        <p14:creationId xmlns:p14="http://schemas.microsoft.com/office/powerpoint/2010/main" val="3107114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228600"/>
            <a:ext cx="8229600" cy="914400"/>
          </a:xfrm>
        </p:spPr>
        <p:txBody>
          <a:bodyPr/>
          <a:lstStyle/>
          <a:p>
            <a:r>
              <a:rPr lang="en-US" sz="4400" b="1" u="sng" dirty="0" smtClean="0"/>
              <a:t>Example Arguments</a:t>
            </a:r>
            <a:endParaRPr lang="en-US" sz="4400" b="1" u="sng" dirty="0"/>
          </a:p>
        </p:txBody>
      </p:sp>
      <p:sp>
        <p:nvSpPr>
          <p:cNvPr id="3" name="Subtitle 2"/>
          <p:cNvSpPr>
            <a:spLocks noGrp="1"/>
          </p:cNvSpPr>
          <p:nvPr>
            <p:ph type="subTitle" idx="1"/>
          </p:nvPr>
        </p:nvSpPr>
        <p:spPr>
          <a:xfrm>
            <a:off x="381000" y="1295400"/>
            <a:ext cx="8458199" cy="4572000"/>
          </a:xfrm>
        </p:spPr>
        <p:txBody>
          <a:bodyPr>
            <a:normAutofit lnSpcReduction="10000"/>
          </a:bodyPr>
          <a:lstStyle/>
          <a:p>
            <a:pPr marL="342900" indent="-342900">
              <a:lnSpc>
                <a:spcPct val="120000"/>
              </a:lnSpc>
              <a:buFont typeface="Arial" panose="020B0604020202020204" pitchFamily="34" charset="0"/>
              <a:buChar char="•"/>
            </a:pPr>
            <a:r>
              <a:rPr lang="en-US" sz="2400" b="1" cap="none" dirty="0" smtClean="0">
                <a:solidFill>
                  <a:schemeClr val="tx1"/>
                </a:solidFill>
              </a:rPr>
              <a:t>Source of power </a:t>
            </a:r>
          </a:p>
          <a:p>
            <a:pPr marL="342900" indent="-342900">
              <a:lnSpc>
                <a:spcPct val="120000"/>
              </a:lnSpc>
              <a:buFont typeface="Arial" panose="020B0604020202020204" pitchFamily="34" charset="0"/>
              <a:buChar char="•"/>
            </a:pPr>
            <a:r>
              <a:rPr lang="en-US" sz="2400" b="1" cap="none" dirty="0" smtClean="0">
                <a:solidFill>
                  <a:schemeClr val="tx1"/>
                </a:solidFill>
              </a:rPr>
              <a:t>Natural Rights</a:t>
            </a:r>
          </a:p>
          <a:p>
            <a:pPr marL="342900" indent="-342900">
              <a:lnSpc>
                <a:spcPct val="120000"/>
              </a:lnSpc>
              <a:buFont typeface="Arial" panose="020B0604020202020204" pitchFamily="34" charset="0"/>
              <a:buChar char="•"/>
            </a:pPr>
            <a:r>
              <a:rPr lang="en-US" sz="2400" b="1" cap="none" dirty="0" smtClean="0">
                <a:solidFill>
                  <a:schemeClr val="tx1"/>
                </a:solidFill>
              </a:rPr>
              <a:t>Social Contract/Purpose of government </a:t>
            </a:r>
          </a:p>
          <a:p>
            <a:pPr marL="342900" indent="-342900">
              <a:lnSpc>
                <a:spcPct val="120000"/>
              </a:lnSpc>
              <a:buFont typeface="Arial" panose="020B0604020202020204" pitchFamily="34" charset="0"/>
              <a:buChar char="•"/>
            </a:pPr>
            <a:r>
              <a:rPr lang="en-US" sz="2400" b="1" cap="none" dirty="0" smtClean="0">
                <a:solidFill>
                  <a:schemeClr val="tx1"/>
                </a:solidFill>
              </a:rPr>
              <a:t>Separation of Power </a:t>
            </a:r>
          </a:p>
          <a:p>
            <a:pPr marL="342900" indent="-342900">
              <a:lnSpc>
                <a:spcPct val="120000"/>
              </a:lnSpc>
              <a:buFont typeface="Arial" panose="020B0604020202020204" pitchFamily="34" charset="0"/>
              <a:buChar char="•"/>
            </a:pPr>
            <a:r>
              <a:rPr lang="en-US" sz="2400" b="1" cap="none" dirty="0" smtClean="0">
                <a:solidFill>
                  <a:schemeClr val="tx1"/>
                </a:solidFill>
              </a:rPr>
              <a:t>Divine Right of Kings </a:t>
            </a:r>
          </a:p>
          <a:p>
            <a:pPr marL="342900" indent="-342900">
              <a:lnSpc>
                <a:spcPct val="120000"/>
              </a:lnSpc>
              <a:buFont typeface="Arial" panose="020B0604020202020204" pitchFamily="34" charset="0"/>
              <a:buChar char="•"/>
            </a:pPr>
            <a:r>
              <a:rPr lang="en-US" sz="2400" b="1" cap="none" dirty="0" smtClean="0">
                <a:solidFill>
                  <a:schemeClr val="tx1"/>
                </a:solidFill>
              </a:rPr>
              <a:t>Type of government </a:t>
            </a:r>
          </a:p>
          <a:p>
            <a:pPr marL="342900" indent="-342900">
              <a:lnSpc>
                <a:spcPct val="120000"/>
              </a:lnSpc>
              <a:buFont typeface="Arial" panose="020B0604020202020204" pitchFamily="34" charset="0"/>
              <a:buChar char="•"/>
            </a:pPr>
            <a:r>
              <a:rPr lang="en-US" sz="2400" b="1" cap="none" dirty="0" smtClean="0">
                <a:solidFill>
                  <a:schemeClr val="tx1"/>
                </a:solidFill>
              </a:rPr>
              <a:t>How they rule </a:t>
            </a:r>
          </a:p>
          <a:p>
            <a:pPr marL="342900" indent="-342900">
              <a:lnSpc>
                <a:spcPct val="120000"/>
              </a:lnSpc>
              <a:buFont typeface="Arial" panose="020B0604020202020204" pitchFamily="34" charset="0"/>
              <a:buChar char="•"/>
            </a:pPr>
            <a:r>
              <a:rPr lang="en-US" sz="2400" b="1" cap="none" dirty="0" smtClean="0">
                <a:solidFill>
                  <a:schemeClr val="tx1"/>
                </a:solidFill>
              </a:rPr>
              <a:t>Individual rights and freedoms </a:t>
            </a:r>
          </a:p>
          <a:p>
            <a:pPr marL="342900" indent="-342900">
              <a:lnSpc>
                <a:spcPct val="120000"/>
              </a:lnSpc>
              <a:buFont typeface="Arial" panose="020B0604020202020204" pitchFamily="34" charset="0"/>
              <a:buChar char="•"/>
            </a:pPr>
            <a:r>
              <a:rPr lang="en-US" sz="2400" b="1" cap="none" dirty="0" smtClean="0">
                <a:solidFill>
                  <a:schemeClr val="tx1"/>
                </a:solidFill>
              </a:rPr>
              <a:t>Role of Church in the government (Galileo) </a:t>
            </a:r>
          </a:p>
          <a:p>
            <a:pPr marL="342900" indent="-342900">
              <a:lnSpc>
                <a:spcPct val="120000"/>
              </a:lnSpc>
              <a:buFont typeface="Arial" panose="020B0604020202020204" pitchFamily="34" charset="0"/>
              <a:buChar char="•"/>
            </a:pPr>
            <a:r>
              <a:rPr lang="en-US" sz="2400" b="1" cap="none" dirty="0" smtClean="0">
                <a:solidFill>
                  <a:schemeClr val="tx1"/>
                </a:solidFill>
              </a:rPr>
              <a:t>Reason vs. Belief (decision making – Galileo)</a:t>
            </a:r>
          </a:p>
          <a:p>
            <a:pPr marL="342900" indent="-342900">
              <a:lnSpc>
                <a:spcPct val="120000"/>
              </a:lnSpc>
              <a:buFont typeface="Arial" panose="020B0604020202020204" pitchFamily="34" charset="0"/>
              <a:buChar char="•"/>
            </a:pPr>
            <a:r>
              <a:rPr lang="en-US" sz="2400" b="1" cap="none" dirty="0" err="1" smtClean="0">
                <a:solidFill>
                  <a:schemeClr val="tx1"/>
                </a:solidFill>
              </a:rPr>
              <a:t>Helio</a:t>
            </a:r>
            <a:r>
              <a:rPr lang="en-US" sz="2400" b="1" cap="none" dirty="0" smtClean="0">
                <a:solidFill>
                  <a:schemeClr val="tx1"/>
                </a:solidFill>
              </a:rPr>
              <a:t>/Geocentric (Galileo)</a:t>
            </a:r>
          </a:p>
        </p:txBody>
      </p:sp>
    </p:spTree>
    <p:extLst>
      <p:ext uri="{BB962C8B-B14F-4D97-AF65-F5344CB8AC3E}">
        <p14:creationId xmlns:p14="http://schemas.microsoft.com/office/powerpoint/2010/main" val="3600820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81000"/>
            <a:ext cx="7944788" cy="838200"/>
          </a:xfrm>
        </p:spPr>
        <p:txBody>
          <a:bodyPr/>
          <a:lstStyle/>
          <a:p>
            <a:r>
              <a:rPr lang="en-US" dirty="0" smtClean="0"/>
              <a:t>Two-Voice Poem Layout </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261498685"/>
              </p:ext>
            </p:extLst>
          </p:nvPr>
        </p:nvGraphicFramePr>
        <p:xfrm>
          <a:off x="381000" y="1524000"/>
          <a:ext cx="8382000" cy="4389120"/>
        </p:xfrm>
        <a:graphic>
          <a:graphicData uri="http://schemas.openxmlformats.org/drawingml/2006/table">
            <a:tbl>
              <a:tblPr firstRow="1" bandRow="1">
                <a:tableStyleId>{21E4AEA4-8DFA-4A89-87EB-49C32662AFE0}</a:tableStyleId>
              </a:tblPr>
              <a:tblGrid>
                <a:gridCol w="2794000"/>
                <a:gridCol w="2794000"/>
                <a:gridCol w="2794000"/>
              </a:tblGrid>
              <a:tr h="609600">
                <a:tc>
                  <a:txBody>
                    <a:bodyPr/>
                    <a:lstStyle/>
                    <a:p>
                      <a:pPr algn="ctr"/>
                      <a:r>
                        <a:rPr lang="en-US" sz="2800" dirty="0" smtClean="0"/>
                        <a:t>MONARCH</a:t>
                      </a:r>
                      <a:endParaRPr lang="en-US" sz="2800" b="0" dirty="0"/>
                    </a:p>
                  </a:txBody>
                  <a:tcPr/>
                </a:tc>
                <a:tc>
                  <a:txBody>
                    <a:bodyPr/>
                    <a:lstStyle/>
                    <a:p>
                      <a:pPr algn="ctr"/>
                      <a:r>
                        <a:rPr lang="en-US" sz="2800" dirty="0" smtClean="0"/>
                        <a:t>BOTH VOICES</a:t>
                      </a:r>
                      <a:endParaRPr lang="en-US" sz="2800" b="0" dirty="0"/>
                    </a:p>
                  </a:txBody>
                  <a:tcPr/>
                </a:tc>
                <a:tc>
                  <a:txBody>
                    <a:bodyPr/>
                    <a:lstStyle/>
                    <a:p>
                      <a:pPr algn="ctr"/>
                      <a:r>
                        <a:rPr lang="en-US" sz="2800" dirty="0" smtClean="0"/>
                        <a:t>THINKER</a:t>
                      </a:r>
                      <a:endParaRPr lang="en-US" sz="2800" b="0" dirty="0"/>
                    </a:p>
                  </a:txBody>
                  <a:tcPr/>
                </a:tc>
              </a:tr>
              <a:tr h="944880">
                <a:tc>
                  <a:txBody>
                    <a:bodyPr/>
                    <a:lstStyle/>
                    <a:p>
                      <a:pPr algn="ctr"/>
                      <a:endParaRPr lang="en-US"/>
                    </a:p>
                  </a:txBody>
                  <a:tcPr/>
                </a:tc>
                <a:tc>
                  <a:txBody>
                    <a:bodyPr/>
                    <a:lstStyle/>
                    <a:p>
                      <a:pPr algn="ctr"/>
                      <a:endParaRPr lang="en-US"/>
                    </a:p>
                  </a:txBody>
                  <a:tcPr/>
                </a:tc>
                <a:tc>
                  <a:txBody>
                    <a:bodyPr/>
                    <a:lstStyle/>
                    <a:p>
                      <a:pPr algn="ctr"/>
                      <a:endParaRPr lang="en-US"/>
                    </a:p>
                  </a:txBody>
                  <a:tcPr/>
                </a:tc>
              </a:tr>
              <a:tr h="944880">
                <a:tc>
                  <a:txBody>
                    <a:bodyPr/>
                    <a:lstStyle/>
                    <a:p>
                      <a:pPr algn="ctr"/>
                      <a:endParaRPr lang="en-US"/>
                    </a:p>
                  </a:txBody>
                  <a:tcPr/>
                </a:tc>
                <a:tc>
                  <a:txBody>
                    <a:bodyPr/>
                    <a:lstStyle/>
                    <a:p>
                      <a:pPr algn="ctr"/>
                      <a:endParaRPr lang="en-US"/>
                    </a:p>
                  </a:txBody>
                  <a:tcPr/>
                </a:tc>
                <a:tc>
                  <a:txBody>
                    <a:bodyPr/>
                    <a:lstStyle/>
                    <a:p>
                      <a:pPr algn="ctr"/>
                      <a:endParaRPr lang="en-US"/>
                    </a:p>
                  </a:txBody>
                  <a:tcPr/>
                </a:tc>
              </a:tr>
              <a:tr h="944880">
                <a:tc>
                  <a:txBody>
                    <a:bodyPr/>
                    <a:lstStyle/>
                    <a:p>
                      <a:pPr algn="ctr"/>
                      <a:endParaRPr lang="en-US"/>
                    </a:p>
                  </a:txBody>
                  <a:tcPr/>
                </a:tc>
                <a:tc>
                  <a:txBody>
                    <a:bodyPr/>
                    <a:lstStyle/>
                    <a:p>
                      <a:pPr algn="ctr"/>
                      <a:endParaRPr lang="en-US"/>
                    </a:p>
                  </a:txBody>
                  <a:tcPr/>
                </a:tc>
                <a:tc>
                  <a:txBody>
                    <a:bodyPr/>
                    <a:lstStyle/>
                    <a:p>
                      <a:pPr algn="ctr"/>
                      <a:endParaRPr lang="en-US"/>
                    </a:p>
                  </a:txBody>
                  <a:tcPr/>
                </a:tc>
              </a:tr>
              <a:tr h="944880">
                <a:tc>
                  <a:txBody>
                    <a:bodyPr/>
                    <a:lstStyle/>
                    <a:p>
                      <a:pPr algn="ctr"/>
                      <a:endParaRPr lang="en-US"/>
                    </a:p>
                  </a:txBody>
                  <a:tcPr/>
                </a:tc>
                <a:tc>
                  <a:txBody>
                    <a:bodyPr/>
                    <a:lstStyle/>
                    <a:p>
                      <a:pPr algn="ctr"/>
                      <a:endParaRPr lang="en-US"/>
                    </a:p>
                  </a:txBody>
                  <a:tcPr/>
                </a:tc>
                <a:tc>
                  <a:txBody>
                    <a:bodyPr/>
                    <a:lstStyle/>
                    <a:p>
                      <a:pPr algn="ctr"/>
                      <a:endParaRPr lang="en-US" dirty="0"/>
                    </a:p>
                  </a:txBody>
                  <a:tcPr/>
                </a:tc>
              </a:tr>
            </a:tbl>
          </a:graphicData>
        </a:graphic>
      </p:graphicFrame>
    </p:spTree>
    <p:extLst>
      <p:ext uri="{BB962C8B-B14F-4D97-AF65-F5344CB8AC3E}">
        <p14:creationId xmlns:p14="http://schemas.microsoft.com/office/powerpoint/2010/main" val="4126930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781709167"/>
              </p:ext>
            </p:extLst>
          </p:nvPr>
        </p:nvGraphicFramePr>
        <p:xfrm>
          <a:off x="0" y="0"/>
          <a:ext cx="9144002" cy="6755863"/>
        </p:xfrm>
        <a:graphic>
          <a:graphicData uri="http://schemas.openxmlformats.org/drawingml/2006/table">
            <a:tbl>
              <a:tblPr firstRow="1" bandRow="1">
                <a:tableStyleId>{21E4AEA4-8DFA-4A89-87EB-49C32662AFE0}</a:tableStyleId>
              </a:tblPr>
              <a:tblGrid>
                <a:gridCol w="3581400"/>
                <a:gridCol w="1981201"/>
                <a:gridCol w="3581401"/>
              </a:tblGrid>
              <a:tr h="304801">
                <a:tc>
                  <a:txBody>
                    <a:bodyPr/>
                    <a:lstStyle/>
                    <a:p>
                      <a:pPr algn="ctr"/>
                      <a:r>
                        <a:rPr lang="en-US" sz="1350" dirty="0" smtClean="0"/>
                        <a:t>King Louis XIV</a:t>
                      </a:r>
                      <a:endParaRPr lang="en-US" sz="1350" b="0" dirty="0"/>
                    </a:p>
                  </a:txBody>
                  <a:tcPr/>
                </a:tc>
                <a:tc>
                  <a:txBody>
                    <a:bodyPr/>
                    <a:lstStyle/>
                    <a:p>
                      <a:pPr algn="ctr"/>
                      <a:r>
                        <a:rPr lang="en-US" sz="1350" dirty="0" smtClean="0"/>
                        <a:t>BOTH VOICES</a:t>
                      </a:r>
                      <a:endParaRPr lang="en-US" sz="1350" b="0" dirty="0"/>
                    </a:p>
                  </a:txBody>
                  <a:tcPr/>
                </a:tc>
                <a:tc>
                  <a:txBody>
                    <a:bodyPr/>
                    <a:lstStyle/>
                    <a:p>
                      <a:pPr algn="ctr"/>
                      <a:r>
                        <a:rPr lang="en-US" sz="1350" dirty="0" smtClean="0"/>
                        <a:t>John Locke</a:t>
                      </a:r>
                      <a:endParaRPr lang="en-US" sz="1350" b="0" dirty="0"/>
                    </a:p>
                  </a:txBody>
                  <a:tcPr/>
                </a:tc>
              </a:tr>
              <a:tr h="364599">
                <a:tc>
                  <a:txBody>
                    <a:bodyPr/>
                    <a:lstStyle/>
                    <a:p>
                      <a:pPr algn="ctr"/>
                      <a:r>
                        <a:rPr lang="en-US" sz="1450" b="1" dirty="0" smtClean="0">
                          <a:latin typeface="Cambria" panose="02040503050406030204" pitchFamily="18" charset="0"/>
                        </a:rPr>
                        <a:t>I am King Louis XIV.</a:t>
                      </a:r>
                      <a:r>
                        <a:rPr lang="en-US" sz="1450" b="1" baseline="0" dirty="0" smtClean="0">
                          <a:latin typeface="Cambria" panose="02040503050406030204" pitchFamily="18" charset="0"/>
                        </a:rPr>
                        <a:t> </a:t>
                      </a:r>
                      <a:endParaRPr lang="en-US" sz="1450" b="1" dirty="0">
                        <a:latin typeface="Cambria" panose="02040503050406030204" pitchFamily="18" charset="0"/>
                      </a:endParaRPr>
                    </a:p>
                  </a:txBody>
                  <a:tcPr/>
                </a:tc>
                <a:tc>
                  <a:txBody>
                    <a:bodyPr/>
                    <a:lstStyle/>
                    <a:p>
                      <a:pPr algn="ctr"/>
                      <a:endParaRPr lang="en-US" sz="1450" b="1" dirty="0">
                        <a:latin typeface="Cambria" panose="02040503050406030204" pitchFamily="18" charset="0"/>
                      </a:endParaRPr>
                    </a:p>
                  </a:txBody>
                  <a:tcPr/>
                </a:tc>
                <a:tc>
                  <a:txBody>
                    <a:bodyPr/>
                    <a:lstStyle/>
                    <a:p>
                      <a:pPr algn="ctr"/>
                      <a:endParaRPr lang="en-US" sz="1450" b="1">
                        <a:latin typeface="Cambria" panose="02040503050406030204" pitchFamily="18" charset="0"/>
                      </a:endParaRPr>
                    </a:p>
                  </a:txBody>
                  <a:tcPr/>
                </a:tc>
              </a:tr>
              <a:tr h="304800">
                <a:tc>
                  <a:txBody>
                    <a:bodyPr/>
                    <a:lstStyle/>
                    <a:p>
                      <a:pPr algn="ctr"/>
                      <a:endParaRPr lang="en-US" sz="1450" b="1" dirty="0">
                        <a:latin typeface="Cambria" panose="02040503050406030204" pitchFamily="18" charset="0"/>
                      </a:endParaRPr>
                    </a:p>
                  </a:txBody>
                  <a:tcPr/>
                </a:tc>
                <a:tc>
                  <a:txBody>
                    <a:bodyPr/>
                    <a:lstStyle/>
                    <a:p>
                      <a:pPr algn="ctr"/>
                      <a:endParaRPr lang="en-US" sz="1450" b="1" dirty="0">
                        <a:latin typeface="Cambria" panose="02040503050406030204" pitchFamily="18" charset="0"/>
                      </a:endParaRPr>
                    </a:p>
                  </a:txBody>
                  <a:tcPr/>
                </a:tc>
                <a:tc>
                  <a:txBody>
                    <a:bodyPr/>
                    <a:lstStyle/>
                    <a:p>
                      <a:pPr algn="ctr"/>
                      <a:r>
                        <a:rPr lang="en-US" sz="1450" b="1" dirty="0" smtClean="0">
                          <a:latin typeface="Cambria" panose="02040503050406030204" pitchFamily="18" charset="0"/>
                        </a:rPr>
                        <a:t>I am John Locke.  </a:t>
                      </a:r>
                      <a:endParaRPr lang="en-US" sz="1450" b="1" dirty="0">
                        <a:latin typeface="Cambria" panose="02040503050406030204" pitchFamily="18" charset="0"/>
                      </a:endParaRPr>
                    </a:p>
                  </a:txBody>
                  <a:tcPr/>
                </a:tc>
              </a:tr>
              <a:tr h="542181">
                <a:tc>
                  <a:txBody>
                    <a:bodyPr/>
                    <a:lstStyle/>
                    <a:p>
                      <a:pPr algn="ctr"/>
                      <a:endParaRPr lang="en-US" sz="1450" b="1" dirty="0">
                        <a:latin typeface="Cambria" panose="02040503050406030204" pitchFamily="18" charset="0"/>
                      </a:endParaRPr>
                    </a:p>
                  </a:txBody>
                  <a:tcPr/>
                </a:tc>
                <a:tc>
                  <a:txBody>
                    <a:bodyPr/>
                    <a:lstStyle/>
                    <a:p>
                      <a:pPr algn="ctr"/>
                      <a:r>
                        <a:rPr lang="en-US" sz="1450" b="1" dirty="0" smtClean="0">
                          <a:latin typeface="Cambria" panose="02040503050406030204" pitchFamily="18" charset="0"/>
                        </a:rPr>
                        <a:t>We both</a:t>
                      </a:r>
                      <a:r>
                        <a:rPr lang="en-US" sz="1450" b="1" baseline="0" dirty="0" smtClean="0">
                          <a:latin typeface="Cambria" panose="02040503050406030204" pitchFamily="18" charset="0"/>
                        </a:rPr>
                        <a:t> want what is best for our country.  </a:t>
                      </a:r>
                      <a:endParaRPr lang="en-US" sz="1450" b="1" dirty="0">
                        <a:latin typeface="Cambria" panose="02040503050406030204" pitchFamily="18" charset="0"/>
                      </a:endParaRPr>
                    </a:p>
                  </a:txBody>
                  <a:tcPr/>
                </a:tc>
                <a:tc>
                  <a:txBody>
                    <a:bodyPr/>
                    <a:lstStyle/>
                    <a:p>
                      <a:pPr algn="ctr"/>
                      <a:endParaRPr lang="en-US" sz="1450" b="1" dirty="0">
                        <a:latin typeface="Cambria" panose="02040503050406030204" pitchFamily="18" charset="0"/>
                      </a:endParaRPr>
                    </a:p>
                  </a:txBody>
                  <a:tcPr/>
                </a:tc>
              </a:tr>
              <a:tr h="929791">
                <a:tc>
                  <a:txBody>
                    <a:bodyPr/>
                    <a:lstStyle/>
                    <a:p>
                      <a:pPr algn="ctr"/>
                      <a:r>
                        <a:rPr lang="en-US" sz="1450" b="1" dirty="0" smtClean="0">
                          <a:latin typeface="Cambria" panose="02040503050406030204" pitchFamily="18" charset="0"/>
                        </a:rPr>
                        <a:t>I believe</a:t>
                      </a:r>
                      <a:r>
                        <a:rPr lang="en-US" sz="1450" b="1" baseline="0" dirty="0" smtClean="0">
                          <a:latin typeface="Cambria" panose="02040503050406030204" pitchFamily="18" charset="0"/>
                        </a:rPr>
                        <a:t> absolute monarchy is the best form of government for France.  For thousands of years, my family has been making great decisions for France.  </a:t>
                      </a:r>
                      <a:endParaRPr lang="en-US" sz="1450" b="1" dirty="0">
                        <a:latin typeface="Cambria" panose="02040503050406030204" pitchFamily="18" charset="0"/>
                      </a:endParaRPr>
                    </a:p>
                  </a:txBody>
                  <a:tcPr/>
                </a:tc>
                <a:tc>
                  <a:txBody>
                    <a:bodyPr/>
                    <a:lstStyle/>
                    <a:p>
                      <a:pPr algn="ctr"/>
                      <a:endParaRPr lang="en-US" sz="1450" b="1" dirty="0">
                        <a:latin typeface="Cambria" panose="02040503050406030204" pitchFamily="18" charset="0"/>
                      </a:endParaRPr>
                    </a:p>
                  </a:txBody>
                  <a:tcPr/>
                </a:tc>
                <a:tc>
                  <a:txBody>
                    <a:bodyPr/>
                    <a:lstStyle/>
                    <a:p>
                      <a:pPr algn="ctr"/>
                      <a:endParaRPr lang="en-US" sz="1450" b="1" dirty="0">
                        <a:latin typeface="Cambria" panose="02040503050406030204" pitchFamily="18" charset="0"/>
                      </a:endParaRPr>
                    </a:p>
                  </a:txBody>
                  <a:tcPr/>
                </a:tc>
              </a:tr>
              <a:tr h="1524000">
                <a:tc>
                  <a:txBody>
                    <a:bodyPr/>
                    <a:lstStyle/>
                    <a:p>
                      <a:pPr algn="ctr"/>
                      <a:endParaRPr lang="en-US" sz="1450" b="1" dirty="0">
                        <a:latin typeface="Cambria" panose="02040503050406030204" pitchFamily="18" charset="0"/>
                      </a:endParaRPr>
                    </a:p>
                  </a:txBody>
                  <a:tcPr/>
                </a:tc>
                <a:tc>
                  <a:txBody>
                    <a:bodyPr/>
                    <a:lstStyle/>
                    <a:p>
                      <a:pPr algn="ctr"/>
                      <a:endParaRPr lang="en-US" sz="1450" b="1" dirty="0">
                        <a:latin typeface="Cambria" panose="02040503050406030204" pitchFamily="18" charset="0"/>
                      </a:endParaRPr>
                    </a:p>
                  </a:txBody>
                  <a:tcPr/>
                </a:tc>
                <a:tc>
                  <a:txBody>
                    <a:bodyPr/>
                    <a:lstStyle/>
                    <a:p>
                      <a:pPr algn="ctr"/>
                      <a:r>
                        <a:rPr lang="en-US" sz="1450" b="1" dirty="0" smtClean="0">
                          <a:latin typeface="Cambria" panose="02040503050406030204" pitchFamily="18" charset="0"/>
                        </a:rPr>
                        <a:t>You think starting</a:t>
                      </a:r>
                      <a:r>
                        <a:rPr lang="en-US" sz="1450" b="1" baseline="0" dirty="0" smtClean="0">
                          <a:latin typeface="Cambria" panose="02040503050406030204" pitchFamily="18" charset="0"/>
                        </a:rPr>
                        <a:t> constant wars with our neighboring countries is a “great decision”? I believe that the people should choose the next ruler of France.  Democracy is the new movement spreading across the continent.  Haven’t you heard? </a:t>
                      </a:r>
                      <a:endParaRPr lang="en-US" sz="1450" b="1" dirty="0">
                        <a:latin typeface="Cambria" panose="02040503050406030204" pitchFamily="18" charset="0"/>
                      </a:endParaRPr>
                    </a:p>
                  </a:txBody>
                  <a:tcPr/>
                </a:tc>
              </a:tr>
              <a:tr h="937613">
                <a:tc>
                  <a:txBody>
                    <a:bodyPr/>
                    <a:lstStyle/>
                    <a:p>
                      <a:pPr algn="ctr"/>
                      <a:r>
                        <a:rPr lang="en-US" sz="1450" b="1" dirty="0" smtClean="0">
                          <a:latin typeface="Cambria" panose="02040503050406030204" pitchFamily="18" charset="0"/>
                        </a:rPr>
                        <a:t>Why yes?  Yes,</a:t>
                      </a:r>
                      <a:r>
                        <a:rPr lang="en-US" sz="1450" b="1" baseline="0" dirty="0" smtClean="0">
                          <a:latin typeface="Cambria" panose="02040503050406030204" pitchFamily="18" charset="0"/>
                        </a:rPr>
                        <a:t> I have.  Its an atrocity. Poor peasants are ruining the glorious empires of Europe.  Common people should never be given that much power.  </a:t>
                      </a:r>
                      <a:endParaRPr lang="en-US" sz="1450" b="1" dirty="0">
                        <a:latin typeface="Cambria" panose="02040503050406030204" pitchFamily="18" charset="0"/>
                      </a:endParaRPr>
                    </a:p>
                  </a:txBody>
                  <a:tcPr/>
                </a:tc>
                <a:tc>
                  <a:txBody>
                    <a:bodyPr/>
                    <a:lstStyle/>
                    <a:p>
                      <a:pPr algn="ctr"/>
                      <a:endParaRPr lang="en-US" sz="1450" b="1" dirty="0">
                        <a:latin typeface="Cambria" panose="02040503050406030204" pitchFamily="18" charset="0"/>
                      </a:endParaRPr>
                    </a:p>
                  </a:txBody>
                  <a:tcPr/>
                </a:tc>
                <a:tc>
                  <a:txBody>
                    <a:bodyPr/>
                    <a:lstStyle/>
                    <a:p>
                      <a:pPr algn="ctr"/>
                      <a:endParaRPr lang="en-US" sz="1450" b="1" dirty="0">
                        <a:latin typeface="Cambria" panose="02040503050406030204" pitchFamily="18" charset="0"/>
                      </a:endParaRPr>
                    </a:p>
                  </a:txBody>
                  <a:tcPr/>
                </a:tc>
              </a:tr>
              <a:tr h="1430643">
                <a:tc>
                  <a:txBody>
                    <a:bodyPr/>
                    <a:lstStyle/>
                    <a:p>
                      <a:pPr algn="ctr"/>
                      <a:endParaRPr lang="en-US" sz="1450" b="1" dirty="0">
                        <a:latin typeface="Cambria" panose="02040503050406030204" pitchFamily="18" charset="0"/>
                      </a:endParaRPr>
                    </a:p>
                  </a:txBody>
                  <a:tcPr/>
                </a:tc>
                <a:tc>
                  <a:txBody>
                    <a:bodyPr/>
                    <a:lstStyle/>
                    <a:p>
                      <a:pPr algn="ctr"/>
                      <a:endParaRPr lang="en-US" sz="1450" b="1">
                        <a:latin typeface="Cambria" panose="02040503050406030204" pitchFamily="18" charset="0"/>
                      </a:endParaRPr>
                    </a:p>
                  </a:txBody>
                  <a:tcPr/>
                </a:tc>
                <a:tc>
                  <a:txBody>
                    <a:bodyPr/>
                    <a:lstStyle/>
                    <a:p>
                      <a:pPr algn="ctr"/>
                      <a:r>
                        <a:rPr lang="en-US" sz="1450" b="1" dirty="0" smtClean="0">
                          <a:latin typeface="Cambria" panose="02040503050406030204" pitchFamily="18" charset="0"/>
                        </a:rPr>
                        <a:t>Don’t you understand</a:t>
                      </a:r>
                      <a:r>
                        <a:rPr lang="en-US" sz="1450" b="1" baseline="0" dirty="0" smtClean="0">
                          <a:latin typeface="Cambria" panose="02040503050406030204" pitchFamily="18" charset="0"/>
                        </a:rPr>
                        <a:t> that your main purpose is to protect the people of France?  The government’s main job is to protect the people’s natural rights.  We are guaranteed our right to life, liberty, and property.  </a:t>
                      </a:r>
                      <a:endParaRPr lang="en-US" sz="1450" b="1" dirty="0">
                        <a:latin typeface="Cambria" panose="02040503050406030204" pitchFamily="18" charset="0"/>
                      </a:endParaRPr>
                    </a:p>
                  </a:txBody>
                  <a:tcPr/>
                </a:tc>
              </a:tr>
            </a:tbl>
          </a:graphicData>
        </a:graphic>
      </p:graphicFrame>
    </p:spTree>
    <p:extLst>
      <p:ext uri="{BB962C8B-B14F-4D97-AF65-F5344CB8AC3E}">
        <p14:creationId xmlns:p14="http://schemas.microsoft.com/office/powerpoint/2010/main" val="175654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228600"/>
            <a:ext cx="8229600" cy="914400"/>
          </a:xfrm>
        </p:spPr>
        <p:txBody>
          <a:bodyPr/>
          <a:lstStyle/>
          <a:p>
            <a:r>
              <a:rPr lang="en-US" sz="4400" b="1" u="sng" dirty="0" smtClean="0"/>
              <a:t>Wednesday To-Do List</a:t>
            </a:r>
            <a:endParaRPr lang="en-US" sz="4400" b="1" u="sng" dirty="0"/>
          </a:p>
        </p:txBody>
      </p:sp>
      <p:sp>
        <p:nvSpPr>
          <p:cNvPr id="3" name="Subtitle 2"/>
          <p:cNvSpPr>
            <a:spLocks noGrp="1"/>
          </p:cNvSpPr>
          <p:nvPr>
            <p:ph type="subTitle" idx="1"/>
          </p:nvPr>
        </p:nvSpPr>
        <p:spPr>
          <a:xfrm>
            <a:off x="381000" y="1295400"/>
            <a:ext cx="8458199" cy="4572000"/>
          </a:xfrm>
        </p:spPr>
        <p:txBody>
          <a:bodyPr>
            <a:normAutofit/>
          </a:bodyPr>
          <a:lstStyle/>
          <a:p>
            <a:pPr marL="342900" indent="-342900">
              <a:lnSpc>
                <a:spcPct val="120000"/>
              </a:lnSpc>
              <a:buFont typeface="Arial" panose="020B0604020202020204" pitchFamily="34" charset="0"/>
              <a:buChar char="•"/>
            </a:pPr>
            <a:r>
              <a:rPr lang="en-US" sz="2400" b="1" cap="none" dirty="0" smtClean="0">
                <a:solidFill>
                  <a:schemeClr val="tx1"/>
                </a:solidFill>
              </a:rPr>
              <a:t>FINISH Graphic Organizer </a:t>
            </a:r>
          </a:p>
          <a:p>
            <a:pPr marL="342900" indent="-342900">
              <a:lnSpc>
                <a:spcPct val="120000"/>
              </a:lnSpc>
              <a:buFont typeface="Arial" panose="020B0604020202020204" pitchFamily="34" charset="0"/>
              <a:buChar char="•"/>
            </a:pPr>
            <a:r>
              <a:rPr lang="en-US" sz="2400" b="1" cap="none" dirty="0" smtClean="0">
                <a:solidFill>
                  <a:schemeClr val="tx1"/>
                </a:solidFill>
              </a:rPr>
              <a:t>Using quote sheet (pink paper), pick one quote to use on your monarch side of the poem and one quote to use for your thinker</a:t>
            </a:r>
          </a:p>
          <a:p>
            <a:pPr marL="342900" indent="-342900">
              <a:lnSpc>
                <a:spcPct val="120000"/>
              </a:lnSpc>
              <a:buFont typeface="Arial" panose="020B0604020202020204" pitchFamily="34" charset="0"/>
              <a:buChar char="•"/>
            </a:pPr>
            <a:r>
              <a:rPr lang="en-US" sz="2400" b="1" cap="none" dirty="0" smtClean="0">
                <a:solidFill>
                  <a:schemeClr val="tx1"/>
                </a:solidFill>
              </a:rPr>
              <a:t>Take out a piece of notebook paper to begin writing your rough draft.  Both partners need to write the rough draft (this can be your script during the presentation).  You may also </a:t>
            </a:r>
            <a:r>
              <a:rPr lang="en-US" sz="2400" b="1" cap="none" smtClean="0">
                <a:solidFill>
                  <a:schemeClr val="tx1"/>
                </a:solidFill>
              </a:rPr>
              <a:t>write notecards.  </a:t>
            </a:r>
            <a:endParaRPr lang="en-US" sz="2400" b="1" cap="none" dirty="0" smtClean="0">
              <a:solidFill>
                <a:schemeClr val="tx1"/>
              </a:solidFill>
            </a:endParaRPr>
          </a:p>
          <a:p>
            <a:pPr marL="342900" indent="-342900">
              <a:lnSpc>
                <a:spcPct val="120000"/>
              </a:lnSpc>
              <a:buFont typeface="Arial" panose="020B0604020202020204" pitchFamily="34" charset="0"/>
              <a:buChar char="•"/>
            </a:pPr>
            <a:endParaRPr lang="en-US" sz="2400" b="1" cap="none" dirty="0" smtClean="0">
              <a:solidFill>
                <a:schemeClr val="tx1"/>
              </a:solidFill>
            </a:endParaRPr>
          </a:p>
        </p:txBody>
      </p:sp>
    </p:spTree>
    <p:extLst>
      <p:ext uri="{BB962C8B-B14F-4D97-AF65-F5344CB8AC3E}">
        <p14:creationId xmlns:p14="http://schemas.microsoft.com/office/powerpoint/2010/main" val="2224899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Woodgrain 16x9">
  <a:themeElements>
    <a:clrScheme name="Woodgrain_16x9">
      <a:dk1>
        <a:sysClr val="windowText" lastClr="000000"/>
      </a:dk1>
      <a:lt1>
        <a:sysClr val="window" lastClr="FFFFFF"/>
      </a:lt1>
      <a:dk2>
        <a:srgbClr val="90B365"/>
      </a:dk2>
      <a:lt2>
        <a:srgbClr val="EEECE1"/>
      </a:lt2>
      <a:accent1>
        <a:srgbClr val="4283D2"/>
      </a:accent1>
      <a:accent2>
        <a:srgbClr val="6E9D35"/>
      </a:accent2>
      <a:accent3>
        <a:srgbClr val="DE6742"/>
      </a:accent3>
      <a:accent4>
        <a:srgbClr val="8F73DF"/>
      </a:accent4>
      <a:accent5>
        <a:srgbClr val="CB991B"/>
      </a:accent5>
      <a:accent6>
        <a:srgbClr val="7F7F7F"/>
      </a:accent6>
      <a:hlink>
        <a:srgbClr val="90B365"/>
      </a:hlink>
      <a:folHlink>
        <a:srgbClr val="7F7F7F"/>
      </a:folHlink>
    </a:clrScheme>
    <a:fontScheme name="Century">
      <a:majorFont>
        <a:latin typeface="Century"/>
        <a:ea typeface=""/>
        <a:cs typeface=""/>
      </a:majorFont>
      <a:minorFont>
        <a:latin typeface="Century"/>
        <a:ea typeface=""/>
        <a:cs typeface=""/>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2801115" id="{6D802E96-7B24-457C-A326-69AF839D4486}" vid="{C3FFE3C6-9A62-4BEA-9FE0-A8BC12B9BCCA}"/>
    </a:ext>
  </a:extLst>
</a:theme>
</file>

<file path=ppt/theme/theme2.xml><?xml version="1.0" encoding="utf-8"?>
<a:theme xmlns:a="http://schemas.openxmlformats.org/drawingml/2006/main" name="Office Theme">
  <a:themeElements>
    <a:clrScheme name="Woodgrain_16x9">
      <a:dk1>
        <a:sysClr val="windowText" lastClr="000000"/>
      </a:dk1>
      <a:lt1>
        <a:sysClr val="window" lastClr="FFFFFF"/>
      </a:lt1>
      <a:dk2>
        <a:srgbClr val="90B365"/>
      </a:dk2>
      <a:lt2>
        <a:srgbClr val="EEECE1"/>
      </a:lt2>
      <a:accent1>
        <a:srgbClr val="4283D2"/>
      </a:accent1>
      <a:accent2>
        <a:srgbClr val="6E9D35"/>
      </a:accent2>
      <a:accent3>
        <a:srgbClr val="DE6742"/>
      </a:accent3>
      <a:accent4>
        <a:srgbClr val="8F73DF"/>
      </a:accent4>
      <a:accent5>
        <a:srgbClr val="CB991B"/>
      </a:accent5>
      <a:accent6>
        <a:srgbClr val="7F7F7F"/>
      </a:accent6>
      <a:hlink>
        <a:srgbClr val="90B365"/>
      </a:hlink>
      <a:folHlink>
        <a:srgbClr val="7F7F7F"/>
      </a:folHlink>
    </a:clrScheme>
    <a:fontScheme name="Century">
      <a:majorFont>
        <a:latin typeface="Century"/>
        <a:ea typeface=""/>
        <a:cs typeface=""/>
      </a:majorFont>
      <a:minorFont>
        <a:latin typeface="Century"/>
        <a:ea typeface=""/>
        <a:cs typeface=""/>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Woodgrain_16x9">
      <a:dk1>
        <a:sysClr val="windowText" lastClr="000000"/>
      </a:dk1>
      <a:lt1>
        <a:sysClr val="window" lastClr="FFFFFF"/>
      </a:lt1>
      <a:dk2>
        <a:srgbClr val="90B365"/>
      </a:dk2>
      <a:lt2>
        <a:srgbClr val="EEECE1"/>
      </a:lt2>
      <a:accent1>
        <a:srgbClr val="4283D2"/>
      </a:accent1>
      <a:accent2>
        <a:srgbClr val="6E9D35"/>
      </a:accent2>
      <a:accent3>
        <a:srgbClr val="DE6742"/>
      </a:accent3>
      <a:accent4>
        <a:srgbClr val="8F73DF"/>
      </a:accent4>
      <a:accent5>
        <a:srgbClr val="CB991B"/>
      </a:accent5>
      <a:accent6>
        <a:srgbClr val="7F7F7F"/>
      </a:accent6>
      <a:hlink>
        <a:srgbClr val="90B365"/>
      </a:hlink>
      <a:folHlink>
        <a:srgbClr val="7F7F7F"/>
      </a:folHlink>
    </a:clrScheme>
    <a:fontScheme name="Century">
      <a:majorFont>
        <a:latin typeface="Century"/>
        <a:ea typeface=""/>
        <a:cs typeface=""/>
      </a:majorFont>
      <a:minorFont>
        <a:latin typeface="Century"/>
        <a:ea typeface=""/>
        <a:cs typeface=""/>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DirectSourceMarket xmlns="4873beb7-5857-4685-be1f-d57550cc96cc" xsi:nil="true"/>
    <ApprovalStatus xmlns="4873beb7-5857-4685-be1f-d57550cc96cc">InProgress</ApprovalStatus>
    <MarketSpecific xmlns="4873beb7-5857-4685-be1f-d57550cc96cc">false</MarketSpecific>
    <LocComments xmlns="4873beb7-5857-4685-be1f-d57550cc96cc" xsi:nil="true"/>
    <ThumbnailAssetId xmlns="4873beb7-5857-4685-be1f-d57550cc96cc" xsi:nil="true"/>
    <PrimaryImageGen xmlns="4873beb7-5857-4685-be1f-d57550cc96cc">false</PrimaryImageGen>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1360511</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 xsi:nil="true"/>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2011-12-12T13:37:00+00:00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UACurrentWords xmlns="4873beb7-5857-4685-be1f-d57550cc96cc" xsi:nil="true"/>
    <ArtSampleDocs xmlns="4873beb7-5857-4685-be1f-d57550cc96cc" xsi:nil="true"/>
    <UALocRecommendation xmlns="4873beb7-5857-4685-be1f-d57550cc96cc">Localize</UALocRecommendation>
    <Manager xmlns="4873beb7-5857-4685-be1f-d57550cc96cc" xsi:nil="true"/>
    <ShowIn xmlns="4873beb7-5857-4685-be1f-d57550cc96cc">Show everywhere</ShowIn>
    <UANotes xmlns="4873beb7-5857-4685-be1f-d57550cc96cc" xsi:nil="true"/>
    <TemplateStatus xmlns="4873beb7-5857-4685-be1f-d57550cc96cc">Complete</TemplateStatus>
    <InternalTagsTaxHTField0 xmlns="4873beb7-5857-4685-be1f-d57550cc96cc">
      <Terms xmlns="http://schemas.microsoft.com/office/infopath/2007/PartnerControls"/>
    </InternalTagsTaxHTField0>
    <CSXHash xmlns="4873beb7-5857-4685-be1f-d57550cc96cc" xsi:nil="true"/>
    <Downloads xmlns="4873beb7-5857-4685-be1f-d57550cc96cc">0</Downloads>
    <VoteCount xmlns="4873beb7-5857-4685-be1f-d57550cc96cc" xsi:nil="true"/>
    <OOCacheId xmlns="4873beb7-5857-4685-be1f-d57550cc96cc" xsi:nil="true"/>
    <IsDeleted xmlns="4873beb7-5857-4685-be1f-d57550cc96cc">false</IsDeleted>
    <AssetExpire xmlns="4873beb7-5857-4685-be1f-d57550cc96cc">2035-01-01T08:00:00+00:00</AssetExpire>
    <DSATActionTaken xmlns="4873beb7-5857-4685-be1f-d57550cc96cc" xsi:nil="true"/>
    <CSXSubmissionMarket xmlns="4873beb7-5857-4685-be1f-d57550cc96cc" xsi:nil="true"/>
    <TPExecutable xmlns="4873beb7-5857-4685-be1f-d57550cc96cc" xsi:nil="true"/>
    <SubmitterId xmlns="4873beb7-5857-4685-be1f-d57550cc96cc" xsi:nil="true"/>
    <EditorialTags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TP102801114</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706531</LocLastLocAttemptVersionLookup>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TaxCatchAll xmlns="4873beb7-5857-4685-be1f-d57550cc96cc"/>
    <Markets xmlns="4873beb7-5857-4685-be1f-d57550cc96cc"/>
    <UAProjectedTotalWords xmlns="4873beb7-5857-4685-be1f-d57550cc96cc" xsi:nil="true"/>
    <IntlLangReview xmlns="4873beb7-5857-4685-be1f-d57550cc96cc">false</IntlLangReview>
    <OutputCachingOn xmlns="4873beb7-5857-4685-be1f-d57550cc96cc">false</OutputCachingOn>
    <AverageRating xmlns="4873beb7-5857-4685-be1f-d57550cc96cc" xsi:nil="true"/>
    <APAuthor xmlns="4873beb7-5857-4685-be1f-d57550cc96cc">
      <UserInfo>
        <DisplayName>REDMOND\v-soujap</DisplayName>
        <AccountId>1954</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OriginalRelease xmlns="4873beb7-5857-4685-be1f-d57550cc96cc">14</OriginalRelease>
    <TPLaunchHelpLinkType xmlns="4873beb7-5857-4685-be1f-d57550cc96cc">Template</TPLaunchHelpLinkType>
    <LocalizationTagsTaxHTField0 xmlns="4873beb7-5857-4685-be1f-d57550cc96cc">
      <Terms xmlns="http://schemas.microsoft.com/office/infopath/2007/PartnerControls"/>
    </LocalizationTagsTaxHTField0>
    <LocMarketGroupTiers2 xmlns="4873beb7-5857-4685-be1f-d57550cc96cc" xsi:nil="true"/>
  </documentManagement>
</p:properties>
</file>

<file path=customXml/itemProps1.xml><?xml version="1.0" encoding="utf-8"?>
<ds:datastoreItem xmlns:ds="http://schemas.openxmlformats.org/officeDocument/2006/customXml" ds:itemID="{3C20563B-C646-42AF-9D0D-76DF086793C3}">
  <ds:schemaRefs>
    <ds:schemaRef ds:uri="http://schemas.microsoft.com/sharepoint/v3/contenttype/forms"/>
  </ds:schemaRefs>
</ds:datastoreItem>
</file>

<file path=customXml/itemProps2.xml><?xml version="1.0" encoding="utf-8"?>
<ds:datastoreItem xmlns:ds="http://schemas.openxmlformats.org/officeDocument/2006/customXml" ds:itemID="{6EB9514F-6A45-47F4-BC6D-A865E297171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335E791-7449-4708-8DE9-182EC4D8A134}">
  <ds:schemaRefs>
    <ds:schemaRef ds:uri="http://purl.org/dc/terms/"/>
    <ds:schemaRef ds:uri="http://purl.org/dc/elements/1.1/"/>
    <ds:schemaRef ds:uri="http://purl.org/dc/dcmitype/"/>
    <ds:schemaRef ds:uri="http://schemas.microsoft.com/office/2006/metadata/properties"/>
    <ds:schemaRef ds:uri="http://schemas.openxmlformats.org/package/2006/metadata/core-properties"/>
    <ds:schemaRef ds:uri="http://schemas.microsoft.com/office/2006/documentManagement/types"/>
    <ds:schemaRef ds:uri="http://schemas.microsoft.com/office/infopath/2007/PartnerControls"/>
    <ds:schemaRef ds:uri="4873beb7-5857-4685-be1f-d57550cc96cc"/>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Woodgrain nature presentation (widescreen)</Template>
  <TotalTime>415</TotalTime>
  <Words>346</Words>
  <Application>Microsoft Office PowerPoint</Application>
  <PresentationFormat>On-screen Show (4:3)</PresentationFormat>
  <Paragraphs>34</Paragraphs>
  <Slides>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Arial</vt:lpstr>
      <vt:lpstr>Baskerville Old Face</vt:lpstr>
      <vt:lpstr>Cambria</vt:lpstr>
      <vt:lpstr>Century</vt:lpstr>
      <vt:lpstr>Georgia</vt:lpstr>
      <vt:lpstr>Woodgrain 16x9</vt:lpstr>
      <vt:lpstr>Warm Up </vt:lpstr>
      <vt:lpstr>Example Arguments</vt:lpstr>
      <vt:lpstr>Two-Voice Poem Layout </vt:lpstr>
      <vt:lpstr>PowerPoint Presentation</vt:lpstr>
      <vt:lpstr>Wednesday To-Do List</vt:lpstr>
    </vt:vector>
  </TitlesOfParts>
  <Company>Wake County Public Schools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Example Arguments</dc:title>
  <dc:creator>lsniegowski</dc:creator>
  <cp:lastModifiedBy>lgreene4</cp:lastModifiedBy>
  <cp:revision>7</cp:revision>
  <dcterms:created xsi:type="dcterms:W3CDTF">2017-11-08T12:27:05Z</dcterms:created>
  <dcterms:modified xsi:type="dcterms:W3CDTF">2017-11-08T20:03:39Z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