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71" r:id="rId4"/>
    <p:sldId id="267" r:id="rId5"/>
    <p:sldId id="258" r:id="rId6"/>
    <p:sldId id="268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00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4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FYxgvjpeqNvmtM&amp;tbnid=FbEqrsw0DPX-3M:&amp;ved=0CAUQjRw&amp;url=http://www.metmuseum.org/toah/hd/ming/hd_ming.htm&amp;ei=Ws4vUtCWGZL-9gS_yoHIAw&amp;bvm=bv.51773540,d.aWc&amp;psig=AFQjCNHo4gIDMI2zo6R8CSvXDmkb8LO6UQ&amp;ust=137895112717231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0y4L8De7H0nxLM&amp;tbnid=PP22mVEDopR48M:&amp;ved=0CAUQjRw&amp;url=http://silkepc.com/hunan-china-silk-embroidery/&amp;ei=ic4vUqigO4ri8gTuyYDoBg&amp;bvm=bv.51773540,d.aWc&amp;psig=AFQjCNFLgxVQisM4YFSbVweaGDB9LvGJvA&amp;ust=137895117251788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F6UfM7LzyDNzVM&amp;tbnid=YDchymbT3-j5xM:&amp;ved=0CAUQjRw&amp;url=http://ngm.nationalgeographic.com/ngm/0507/feature2/&amp;ei=BNEvUpy5KI_29gSX0oGQDA&amp;bvm=bv.51773540,d.aWM&amp;psig=AFQjCNFaUC7Q40g_CBF_IbTTPJn6zKdMdw&amp;ust=137895178473037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E:\7th%20Grade%20Social%20Studies\Exploration\Zheng%20He%20-%20The%20Great%20Voyager%201405-1433%20AD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kAtqS1jT5zxErM&amp;tbnid=OgHNPHY9_Ql9CM:&amp;ved=0CAUQjRw&amp;url=http://muslimheritage.com/topics/default.cfm?ArticleID=218&amp;ei=5s4vUpvGF5PA9QShtYDwCQ&amp;bvm=bv.51773540,d.aWc&amp;psig=AFQjCNHSHUaPwzCjhWkaLDndFJPO7R1FpA&amp;ust=137895126731983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lrahalah.com/wp-content/uploads/2010/09/voyages-of-zheng-he-map-06-04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cpDufWNJ9FUK8M&amp;tbnid=j0tXagvpeeGrKM:&amp;ved=0CAUQjRw&amp;url=http://www.topical-stamps.com/cgi-bin/search.cgi?type=search&amp;search=minor&amp;minor=China&amp;shop=stamp-search&amp;amount=10&amp;num=10&amp;ei=OtAvUsCPFIbM9ATFjIHQBg&amp;bvm=bv.51773540,d.aWc&amp;psig=AFQjCNHSHUaPwzCjhWkaLDndFJPO7R1FpA&amp;ust=137895126731983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71925"/>
            <a:ext cx="8305800" cy="1362075"/>
          </a:xfrm>
        </p:spPr>
        <p:txBody>
          <a:bodyPr/>
          <a:lstStyle/>
          <a:p>
            <a:r>
              <a:rPr lang="en-US" dirty="0" smtClean="0"/>
              <a:t>The Chinese Columbus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did the Chinese take to trade with foreign merchants?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315200" cy="4297363"/>
          </a:xfrm>
        </p:spPr>
        <p:txBody>
          <a:bodyPr/>
          <a:lstStyle/>
          <a:p>
            <a:pPr lvl="1"/>
            <a:r>
              <a:rPr lang="en-US" i="1" dirty="0" smtClean="0"/>
              <a:t>Famous blue and white Ming porcelain dishes, vases and cups</a:t>
            </a:r>
            <a:endParaRPr lang="en-US" sz="2000" dirty="0" smtClean="0"/>
          </a:p>
          <a:p>
            <a:pPr lvl="1"/>
            <a:r>
              <a:rPr lang="en-US" i="1" dirty="0" smtClean="0"/>
              <a:t>Chinese silk, cotton printed with Chinese designs</a:t>
            </a:r>
            <a:endParaRPr lang="en-US" sz="2000" dirty="0" smtClean="0"/>
          </a:p>
          <a:p>
            <a:pPr lvl="1"/>
            <a:r>
              <a:rPr lang="en-US" i="1" dirty="0" smtClean="0"/>
              <a:t>Gold and silver, iron tools, copper kitchenware and perfumes</a:t>
            </a:r>
            <a:endParaRPr lang="en-US" sz="2000" dirty="0" smtClean="0"/>
          </a:p>
        </p:txBody>
      </p:sp>
      <p:pic>
        <p:nvPicPr>
          <p:cNvPr id="23556" name="Picture 4" descr="http://www.metmuseum.org/toah/images/h2/h2_37.19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2247900" cy="1989695"/>
          </a:xfrm>
          <a:prstGeom prst="rect">
            <a:avLst/>
          </a:prstGeom>
          <a:noFill/>
        </p:spPr>
      </p:pic>
      <p:pic>
        <p:nvPicPr>
          <p:cNvPr id="23558" name="Picture 6" descr="http://silkepc.com/wp-content/uploads/2009/09/chinese-hunan-embroidery-silk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006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239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exchange for the Chinese goods, what did the foreign merchants give to </a:t>
            </a:r>
            <a:r>
              <a:rPr lang="en-US" b="1" dirty="0" err="1" smtClean="0"/>
              <a:t>Zheng</a:t>
            </a:r>
            <a:r>
              <a:rPr lang="en-US" b="1" dirty="0" smtClean="0"/>
              <a:t> He to take back to China?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315200" cy="3154363"/>
          </a:xfrm>
        </p:spPr>
        <p:txBody>
          <a:bodyPr/>
          <a:lstStyle/>
          <a:p>
            <a:pPr lvl="1"/>
            <a:r>
              <a:rPr lang="en-US" i="1" dirty="0" smtClean="0"/>
              <a:t>Medicinal herbs, dyes, spices</a:t>
            </a:r>
            <a:endParaRPr lang="en-US" sz="2000" dirty="0" smtClean="0"/>
          </a:p>
          <a:p>
            <a:pPr lvl="1"/>
            <a:r>
              <a:rPr lang="en-US" i="1" dirty="0" smtClean="0"/>
              <a:t>Precious gems, pearls, rhinoceros horns, and ivory</a:t>
            </a:r>
            <a:endParaRPr lang="en-US" sz="2000" dirty="0" smtClean="0"/>
          </a:p>
          <a:p>
            <a:pPr lvl="1"/>
            <a:r>
              <a:rPr lang="en-US" i="1" dirty="0" smtClean="0"/>
              <a:t>Exotic animals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did the Chinese end their overseas exploration?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1" dirty="0" smtClean="0"/>
              <a:t>New Emperor = new war</a:t>
            </a:r>
            <a:endParaRPr lang="en-US" sz="2000" dirty="0" smtClean="0"/>
          </a:p>
          <a:p>
            <a:pPr lvl="1"/>
            <a:r>
              <a:rPr lang="en-US" i="1" dirty="0" smtClean="0"/>
              <a:t>New allocation of resources no longer allowed for added exploration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7650" name="Picture 2" descr="http://ngm.nationalgeographic.com/ngm/0507/feature2/images/ft_hdr.2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43352"/>
            <a:ext cx="5486400" cy="323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of </a:t>
            </a:r>
            <a:r>
              <a:rPr lang="en-US" dirty="0" err="1" smtClean="0"/>
              <a:t>Zheng</a:t>
            </a:r>
            <a:r>
              <a:rPr lang="en-US" dirty="0" smtClean="0"/>
              <a:t> He </a:t>
            </a:r>
            <a:endParaRPr lang="en-US" dirty="0"/>
          </a:p>
        </p:txBody>
      </p:sp>
      <p:pic>
        <p:nvPicPr>
          <p:cNvPr id="4" name="Zheng He - The Great Voyager 1405-1433 A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381500" y="2433935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Template Provided By</a:t>
            </a:r>
            <a:endParaRPr lang="en-US" sz="12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33800" y="3466981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19500" y="395793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500,000 Downloadable PowerPoint Templates, Animated Clip Art, Backgrounds and Videos</a:t>
            </a:r>
            <a:endParaRPr lang="en-US" sz="1200" b="1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837113"/>
            <a:ext cx="6019800" cy="767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what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learn information about the explorers?  </a:t>
            </a:r>
          </a:p>
          <a:p>
            <a:r>
              <a:rPr lang="en-US" dirty="0" smtClean="0"/>
              <a:t>How do we find out the information about the European explorers? </a:t>
            </a:r>
          </a:p>
          <a:p>
            <a:r>
              <a:rPr lang="en-US" dirty="0" smtClean="0"/>
              <a:t>How do we know that is what </a:t>
            </a:r>
            <a:r>
              <a:rPr lang="en-US" smtClean="0"/>
              <a:t>actually happened?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 b="1" dirty="0" err="1" smtClean="0"/>
              <a:t>Zheng</a:t>
            </a:r>
            <a:r>
              <a:rPr lang="en-US" b="1" dirty="0" smtClean="0"/>
              <a:t> He </a:t>
            </a:r>
            <a:endParaRPr lang="en-US" b="1" dirty="0"/>
          </a:p>
        </p:txBody>
      </p:sp>
      <p:pic>
        <p:nvPicPr>
          <p:cNvPr id="26626" name="Picture 2" descr="http://www.muslimheritage.com/uploads/Zheng-H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4419600" cy="553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600200"/>
          <a:ext cx="9144000" cy="50809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6455"/>
                <a:gridCol w="3626068"/>
                <a:gridCol w="3531477"/>
              </a:tblGrid>
              <a:tr h="290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j-lt"/>
                        </a:rPr>
                        <a:t>Christopher Columbus </a:t>
                      </a:r>
                      <a:endParaRPr lang="en-US" sz="20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j-lt"/>
                        </a:rPr>
                        <a:t>Zheng He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747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</a:rPr>
                        <a:t>Number of Ships</a:t>
                      </a:r>
                      <a:endParaRPr lang="en-US" sz="16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</a:rPr>
                        <a:t>3 : Nina, </a:t>
                      </a:r>
                      <a:r>
                        <a:rPr lang="en-US" sz="1800" dirty="0" err="1">
                          <a:latin typeface="+mj-lt"/>
                        </a:rPr>
                        <a:t>Pinta</a:t>
                      </a:r>
                      <a:r>
                        <a:rPr lang="en-US" sz="1800">
                          <a:latin typeface="+mj-lt"/>
                        </a:rPr>
                        <a:t>, </a:t>
                      </a:r>
                      <a:r>
                        <a:rPr lang="en-US" sz="1800" smtClean="0">
                          <a:latin typeface="+mj-lt"/>
                        </a:rPr>
                        <a:t>Santa</a:t>
                      </a:r>
                      <a:r>
                        <a:rPr lang="en-US" sz="1800" baseline="0" smtClean="0">
                          <a:latin typeface="+mj-lt"/>
                        </a:rPr>
                        <a:t> Maria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300 treasure ships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63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Size of ships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Largest: </a:t>
                      </a:r>
                      <a:endParaRPr lang="en-US" sz="1600"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85 feet long, 40 feet wide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600 feet long, 180 feet wide</a:t>
                      </a:r>
                      <a:endParaRPr lang="en-US" sz="1600"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Size of small aircraft carrier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63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Weight of ships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unknown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At least 1500 tons 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6340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Number of masts on ships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3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9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754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Number of people on ships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90 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700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754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Summary of Entire Fleet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3 ships, manned by almost 300 people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More than 300 ships, manned by more than </a:t>
                      </a:r>
                      <a:endParaRPr lang="en-US" sz="1600"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27,000 officers and men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251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Home Country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j-lt"/>
                        </a:rPr>
                        <a:t>Spain</a:t>
                      </a:r>
                      <a:endParaRPr lang="en-US" sz="18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j-lt"/>
                        </a:rPr>
                        <a:t>China</a:t>
                      </a:r>
                      <a:endParaRPr lang="en-US" sz="18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  <a:tr h="251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Years of Voyage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</a:rPr>
                        <a:t>1492-1504</a:t>
                      </a:r>
                      <a:endParaRPr lang="en-US" sz="160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</a:rPr>
                        <a:t>1405-1433</a:t>
                      </a:r>
                      <a:endParaRPr lang="en-US" sz="1600" dirty="0">
                        <a:solidFill>
                          <a:schemeClr val="bg2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3062" marR="63062" marT="0" marB="0"/>
                </a:tc>
              </a:tr>
            </a:tbl>
          </a:graphicData>
        </a:graphic>
      </p:graphicFrame>
      <p:pic>
        <p:nvPicPr>
          <p:cNvPr id="7" name="Picture 2" descr="A treasure ship was several times larger than Christopher Columbus's Santa Marí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24449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inting of Zheng He's 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6" y="762000"/>
            <a:ext cx="856107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344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was </a:t>
            </a:r>
            <a:r>
              <a:rPr lang="en-US" b="1" dirty="0" err="1" smtClean="0"/>
              <a:t>Zheng</a:t>
            </a:r>
            <a:r>
              <a:rPr lang="en-US" b="1" dirty="0" smtClean="0"/>
              <a:t> He sent on these voyages?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315200" cy="4221163"/>
          </a:xfrm>
        </p:spPr>
        <p:txBody>
          <a:bodyPr/>
          <a:lstStyle/>
          <a:p>
            <a:pPr lvl="1"/>
            <a:r>
              <a:rPr lang="en-US" i="1" dirty="0" smtClean="0"/>
              <a:t>To sail to “the countries beyond the horizon” ”all the way to the end of the earth”</a:t>
            </a:r>
            <a:endParaRPr lang="en-US" sz="2000" dirty="0" smtClean="0"/>
          </a:p>
          <a:p>
            <a:pPr lvl="1"/>
            <a:r>
              <a:rPr lang="en-US" i="1" dirty="0" smtClean="0"/>
              <a:t>To display the might of Chinese power and collect foreign money</a:t>
            </a:r>
            <a:endParaRPr lang="en-US" sz="2000" dirty="0" smtClean="0"/>
          </a:p>
          <a:p>
            <a:pPr lvl="1"/>
            <a:r>
              <a:rPr lang="en-US" i="1" dirty="0" smtClean="0"/>
              <a:t>Sent by Chinese Emperor Yong Le </a:t>
            </a:r>
            <a:endParaRPr lang="en-US" sz="2000" dirty="0" smtClean="0"/>
          </a:p>
          <a:p>
            <a:pPr lvl="1"/>
            <a:r>
              <a:rPr lang="en-US" i="1" dirty="0" smtClean="0"/>
              <a:t>Emperor appointed him “Admiral of the Western Seas”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far did he travel?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525963"/>
          </a:xfrm>
        </p:spPr>
        <p:txBody>
          <a:bodyPr/>
          <a:lstStyle/>
          <a:p>
            <a:pPr lvl="1"/>
            <a:r>
              <a:rPr lang="en-US" i="1" dirty="0" smtClean="0"/>
              <a:t>He visited over 30 nations from Asia to Africa</a:t>
            </a:r>
            <a:endParaRPr lang="en-US" sz="2000" dirty="0" smtClean="0"/>
          </a:p>
          <a:p>
            <a:pPr lvl="1"/>
            <a:r>
              <a:rPr lang="en-US" i="1" dirty="0" smtClean="0"/>
              <a:t>He traveled about 35,000 miles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1506" name="Picture 2" descr="http://www.alrahalah.com/wp-content/uploads/2010/09/voyages-of-zheng-he-map-06-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7772400" cy="406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was carried on the vessels?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7315200" cy="4144963"/>
          </a:xfrm>
        </p:spPr>
        <p:txBody>
          <a:bodyPr/>
          <a:lstStyle/>
          <a:p>
            <a:pPr lvl="1"/>
            <a:r>
              <a:rPr lang="en-US" i="1" dirty="0" smtClean="0"/>
              <a:t>As many as 27,000 men: sailors, navigators, doctors, scribes, shipwrights and cooks</a:t>
            </a:r>
            <a:endParaRPr lang="en-US" sz="2000" dirty="0" smtClean="0"/>
          </a:p>
          <a:p>
            <a:pPr lvl="1"/>
            <a:r>
              <a:rPr lang="en-US" i="1" dirty="0" smtClean="0"/>
              <a:t>Muslim religious leaders and Buddhist monks for religious ceremonies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mp-search.com/images/chi0513voyage-zhengh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200463" cy="5386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F_DirectionalGrid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DD46C-D7D0-4617-B97E-5F4096C2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AF_DirectionalGrid</Template>
  <TotalTime>39</TotalTime>
  <Words>377</Words>
  <Application>Microsoft Office PowerPoint</Application>
  <PresentationFormat>On-screen Show (4:3)</PresentationFormat>
  <Paragraphs>61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AF_DirectionalGrid</vt:lpstr>
      <vt:lpstr>The Chinese Columbus</vt:lpstr>
      <vt:lpstr>How do we know what we know?</vt:lpstr>
      <vt:lpstr>Zheng He </vt:lpstr>
      <vt:lpstr>PowerPoint Presentation</vt:lpstr>
      <vt:lpstr>PowerPoint Presentation</vt:lpstr>
      <vt:lpstr>Why was Zheng He sent on these voyages? </vt:lpstr>
      <vt:lpstr>How far did he travel?</vt:lpstr>
      <vt:lpstr>What was carried on the vessels?</vt:lpstr>
      <vt:lpstr>PowerPoint Presentation</vt:lpstr>
      <vt:lpstr>What did the Chinese take to trade with foreign merchants?</vt:lpstr>
      <vt:lpstr>In exchange for the Chinese goods, what did the foreign merchants give to Zheng He to take back to China?</vt:lpstr>
      <vt:lpstr>Why did the Chinese end their overseas exploration?</vt:lpstr>
      <vt:lpstr>Voyages of Zheng He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Chinese Columbus</dc:title>
  <dc:creator>Leslie Sniegowski</dc:creator>
  <cp:lastModifiedBy>lsniegowski</cp:lastModifiedBy>
  <cp:revision>7</cp:revision>
  <dcterms:created xsi:type="dcterms:W3CDTF">2013-09-11T01:39:29Z</dcterms:created>
  <dcterms:modified xsi:type="dcterms:W3CDTF">2016-09-21T11:10:41Z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</Properties>
</file>